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8" r:id="rId1"/>
  </p:sldMasterIdLst>
  <p:notesMasterIdLst>
    <p:notesMasterId r:id="rId29"/>
  </p:notesMasterIdLst>
  <p:handoutMasterIdLst>
    <p:handoutMasterId r:id="rId30"/>
  </p:handoutMasterIdLst>
  <p:sldIdLst>
    <p:sldId id="266" r:id="rId2"/>
    <p:sldId id="299" r:id="rId3"/>
    <p:sldId id="271" r:id="rId4"/>
    <p:sldId id="306" r:id="rId5"/>
    <p:sldId id="307" r:id="rId6"/>
    <p:sldId id="308" r:id="rId7"/>
    <p:sldId id="309" r:id="rId8"/>
    <p:sldId id="305" r:id="rId9"/>
    <p:sldId id="279" r:id="rId10"/>
    <p:sldId id="301" r:id="rId11"/>
    <p:sldId id="290" r:id="rId12"/>
    <p:sldId id="300" r:id="rId13"/>
    <p:sldId id="302" r:id="rId14"/>
    <p:sldId id="310" r:id="rId15"/>
    <p:sldId id="276" r:id="rId16"/>
    <p:sldId id="304" r:id="rId17"/>
    <p:sldId id="280" r:id="rId18"/>
    <p:sldId id="281" r:id="rId19"/>
    <p:sldId id="303" r:id="rId20"/>
    <p:sldId id="282" r:id="rId21"/>
    <p:sldId id="283" r:id="rId22"/>
    <p:sldId id="284" r:id="rId23"/>
    <p:sldId id="285" r:id="rId24"/>
    <p:sldId id="286" r:id="rId25"/>
    <p:sldId id="289" r:id="rId26"/>
    <p:sldId id="287" r:id="rId27"/>
    <p:sldId id="261" r:id="rId28"/>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1" autoAdjust="0"/>
    <p:restoredTop sz="85280" autoAdjust="0"/>
  </p:normalViewPr>
  <p:slideViewPr>
    <p:cSldViewPr snapToGrid="0">
      <p:cViewPr>
        <p:scale>
          <a:sx n="169" d="100"/>
          <a:sy n="169" d="100"/>
        </p:scale>
        <p:origin x="-560" y="184"/>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3830BE-99B8-A740-A1EB-BFBF947EB74A}" type="doc">
      <dgm:prSet loTypeId="urn:microsoft.com/office/officeart/2005/8/layout/hList6" loCatId="" qsTypeId="urn:microsoft.com/office/officeart/2005/8/quickstyle/simple4" qsCatId="simple" csTypeId="urn:microsoft.com/office/officeart/2005/8/colors/colorful5" csCatId="colorful" phldr="1"/>
      <dgm:spPr/>
      <dgm:t>
        <a:bodyPr/>
        <a:lstStyle/>
        <a:p>
          <a:endParaRPr lang="en-US"/>
        </a:p>
      </dgm:t>
    </dgm:pt>
    <dgm:pt modelId="{FA5C41C1-5C00-A545-BC5F-9BF1DECB75D5}">
      <dgm:prSet phldrT="[Text]"/>
      <dgm:spPr/>
      <dgm:t>
        <a:bodyPr/>
        <a:lstStyle/>
        <a:p>
          <a:r>
            <a:rPr lang="en-US" dirty="0" smtClean="0"/>
            <a:t>Splunk Cloud Sales Trial</a:t>
          </a:r>
          <a:endParaRPr lang="en-US" dirty="0"/>
        </a:p>
      </dgm:t>
    </dgm:pt>
    <dgm:pt modelId="{3FE902E2-62A7-8743-BCE9-6989BFBAB4F3}" type="parTrans" cxnId="{396F16A3-DCB2-9048-8E54-CC6629FDC05B}">
      <dgm:prSet/>
      <dgm:spPr/>
      <dgm:t>
        <a:bodyPr/>
        <a:lstStyle/>
        <a:p>
          <a:endParaRPr lang="en-US"/>
        </a:p>
      </dgm:t>
    </dgm:pt>
    <dgm:pt modelId="{0D8353C0-B13B-7D48-880E-26B99F2DF00C}" type="sibTrans" cxnId="{396F16A3-DCB2-9048-8E54-CC6629FDC05B}">
      <dgm:prSet/>
      <dgm:spPr/>
      <dgm:t>
        <a:bodyPr/>
        <a:lstStyle/>
        <a:p>
          <a:endParaRPr lang="en-US"/>
        </a:p>
      </dgm:t>
    </dgm:pt>
    <dgm:pt modelId="{015DAA88-8AD4-3C4A-A836-8E620536211E}">
      <dgm:prSet phldrT="[Text]"/>
      <dgm:spPr/>
      <dgm:t>
        <a:bodyPr/>
        <a:lstStyle/>
        <a:p>
          <a:r>
            <a:rPr lang="en-US" dirty="0" smtClean="0"/>
            <a:t>Fast Free Deployment</a:t>
          </a:r>
          <a:endParaRPr lang="en-US" dirty="0"/>
        </a:p>
      </dgm:t>
    </dgm:pt>
    <dgm:pt modelId="{CC92E94D-61E5-3B48-872B-B73BEA28FD59}" type="parTrans" cxnId="{5A85BDB8-89D0-F648-958D-FF8715763953}">
      <dgm:prSet/>
      <dgm:spPr/>
      <dgm:t>
        <a:bodyPr/>
        <a:lstStyle/>
        <a:p>
          <a:endParaRPr lang="en-US"/>
        </a:p>
      </dgm:t>
    </dgm:pt>
    <dgm:pt modelId="{322F82F5-3654-2246-9F44-8657EB22F9F1}" type="sibTrans" cxnId="{5A85BDB8-89D0-F648-958D-FF8715763953}">
      <dgm:prSet/>
      <dgm:spPr/>
      <dgm:t>
        <a:bodyPr/>
        <a:lstStyle/>
        <a:p>
          <a:endParaRPr lang="en-US"/>
        </a:p>
      </dgm:t>
    </dgm:pt>
    <dgm:pt modelId="{FB6D984E-4A2D-EB44-A6F1-4B398FA1E532}">
      <dgm:prSet phldrT="[Text]"/>
      <dgm:spPr/>
      <dgm:t>
        <a:bodyPr/>
        <a:lstStyle/>
        <a:p>
          <a:r>
            <a:rPr lang="en-US" dirty="0" smtClean="0"/>
            <a:t>AWS Marketplace AMI</a:t>
          </a:r>
          <a:endParaRPr lang="en-US" dirty="0"/>
        </a:p>
      </dgm:t>
    </dgm:pt>
    <dgm:pt modelId="{32BD6524-A3E4-E141-9384-32FD7E83EB04}" type="parTrans" cxnId="{4A8DA51E-82A7-A341-8EE4-4E05D4EEC1E5}">
      <dgm:prSet/>
      <dgm:spPr/>
      <dgm:t>
        <a:bodyPr/>
        <a:lstStyle/>
        <a:p>
          <a:endParaRPr lang="en-US"/>
        </a:p>
      </dgm:t>
    </dgm:pt>
    <dgm:pt modelId="{81D76DE5-19E6-0945-8E95-4893BA526619}" type="sibTrans" cxnId="{4A8DA51E-82A7-A341-8EE4-4E05D4EEC1E5}">
      <dgm:prSet/>
      <dgm:spPr/>
      <dgm:t>
        <a:bodyPr/>
        <a:lstStyle/>
        <a:p>
          <a:endParaRPr lang="en-US"/>
        </a:p>
      </dgm:t>
    </dgm:pt>
    <dgm:pt modelId="{F52450E6-A659-E748-9853-27989472A139}">
      <dgm:prSet phldrT="[Text]"/>
      <dgm:spPr/>
      <dgm:t>
        <a:bodyPr/>
        <a:lstStyle/>
        <a:p>
          <a:r>
            <a:rPr lang="en-US" dirty="0" smtClean="0"/>
            <a:t>Deploy Splunk in customer VPC</a:t>
          </a:r>
          <a:endParaRPr lang="en-US" dirty="0"/>
        </a:p>
      </dgm:t>
    </dgm:pt>
    <dgm:pt modelId="{66289E43-3170-FC4A-BDF9-F06DE1697C74}" type="parTrans" cxnId="{6C868EB3-5BF2-DE40-AF35-6B795DC5B31B}">
      <dgm:prSet/>
      <dgm:spPr/>
      <dgm:t>
        <a:bodyPr/>
        <a:lstStyle/>
        <a:p>
          <a:endParaRPr lang="en-US"/>
        </a:p>
      </dgm:t>
    </dgm:pt>
    <dgm:pt modelId="{FFD8941E-D0BC-5940-9CC2-D124EAF8B6D5}" type="sibTrans" cxnId="{6C868EB3-5BF2-DE40-AF35-6B795DC5B31B}">
      <dgm:prSet/>
      <dgm:spPr/>
      <dgm:t>
        <a:bodyPr/>
        <a:lstStyle/>
        <a:p>
          <a:endParaRPr lang="en-US"/>
        </a:p>
      </dgm:t>
    </dgm:pt>
    <dgm:pt modelId="{C8C977B1-9453-CF4F-8435-FE3BA2A4F5D6}">
      <dgm:prSet phldrT="[Text]"/>
      <dgm:spPr/>
      <dgm:t>
        <a:bodyPr/>
        <a:lstStyle/>
        <a:p>
          <a:r>
            <a:rPr lang="en-US" dirty="0" smtClean="0"/>
            <a:t>"Quick Start" Cloud Formation Template</a:t>
          </a:r>
          <a:endParaRPr lang="en-US" dirty="0"/>
        </a:p>
      </dgm:t>
    </dgm:pt>
    <dgm:pt modelId="{960FF336-E8A0-F945-AF0F-3BDD225638FC}" type="parTrans" cxnId="{6B993FAE-A7B0-094E-8481-557C8967C307}">
      <dgm:prSet/>
      <dgm:spPr/>
      <dgm:t>
        <a:bodyPr/>
        <a:lstStyle/>
        <a:p>
          <a:endParaRPr lang="en-US"/>
        </a:p>
      </dgm:t>
    </dgm:pt>
    <dgm:pt modelId="{B6D04486-1B1F-1B47-8920-83D8C60BB8FA}" type="sibTrans" cxnId="{6B993FAE-A7B0-094E-8481-557C8967C307}">
      <dgm:prSet/>
      <dgm:spPr/>
      <dgm:t>
        <a:bodyPr/>
        <a:lstStyle/>
        <a:p>
          <a:endParaRPr lang="en-US"/>
        </a:p>
      </dgm:t>
    </dgm:pt>
    <dgm:pt modelId="{BF12E74B-B07E-8449-9FF3-FCE32892030A}">
      <dgm:prSet phldrT="[Text]"/>
      <dgm:spPr/>
      <dgm:t>
        <a:bodyPr/>
        <a:lstStyle/>
        <a:p>
          <a:r>
            <a:rPr lang="en-US" dirty="0" smtClean="0"/>
            <a:t>15 Day Trial</a:t>
          </a:r>
          <a:endParaRPr lang="en-US" dirty="0"/>
        </a:p>
      </dgm:t>
    </dgm:pt>
    <dgm:pt modelId="{B5514621-B8E1-7F43-A01D-AF4AB047D09F}" type="parTrans" cxnId="{9D493A59-684C-4C42-BB11-E287156AA5FB}">
      <dgm:prSet/>
      <dgm:spPr/>
      <dgm:t>
        <a:bodyPr/>
        <a:lstStyle/>
        <a:p>
          <a:endParaRPr lang="en-US"/>
        </a:p>
      </dgm:t>
    </dgm:pt>
    <dgm:pt modelId="{0BC81201-015E-D446-BD2F-F88B52294385}" type="sibTrans" cxnId="{9D493A59-684C-4C42-BB11-E287156AA5FB}">
      <dgm:prSet/>
      <dgm:spPr/>
      <dgm:t>
        <a:bodyPr/>
        <a:lstStyle/>
        <a:p>
          <a:endParaRPr lang="en-US"/>
        </a:p>
      </dgm:t>
    </dgm:pt>
    <dgm:pt modelId="{734AD6FF-3C28-E048-8467-64B86529786B}">
      <dgm:prSet phldrT="[Text]"/>
      <dgm:spPr/>
      <dgm:t>
        <a:bodyPr/>
        <a:lstStyle/>
        <a:p>
          <a:r>
            <a:rPr lang="en-US" dirty="0" smtClean="0"/>
            <a:t>Extended Deployment</a:t>
          </a:r>
          <a:endParaRPr lang="en-US" dirty="0"/>
        </a:p>
      </dgm:t>
    </dgm:pt>
    <dgm:pt modelId="{07FBB3D2-3698-5B40-8B13-9CC1D19A9FFE}" type="parTrans" cxnId="{A5A3302C-4F1E-224C-BF88-DFE7918F45FA}">
      <dgm:prSet/>
      <dgm:spPr/>
      <dgm:t>
        <a:bodyPr/>
        <a:lstStyle/>
        <a:p>
          <a:endParaRPr lang="en-US"/>
        </a:p>
      </dgm:t>
    </dgm:pt>
    <dgm:pt modelId="{C496F898-C813-5F48-BEE0-66764EA51793}" type="sibTrans" cxnId="{A5A3302C-4F1E-224C-BF88-DFE7918F45FA}">
      <dgm:prSet/>
      <dgm:spPr/>
      <dgm:t>
        <a:bodyPr/>
        <a:lstStyle/>
        <a:p>
          <a:endParaRPr lang="en-US"/>
        </a:p>
      </dgm:t>
    </dgm:pt>
    <dgm:pt modelId="{390E73B3-F108-2E44-BC5B-C9B3A7DDCD3D}">
      <dgm:prSet phldrT="[Text]"/>
      <dgm:spPr/>
      <dgm:t>
        <a:bodyPr/>
        <a:lstStyle/>
        <a:p>
          <a:r>
            <a:rPr lang="en-US" dirty="0" smtClean="0"/>
            <a:t>Build out full Splunk Enterprise Stack</a:t>
          </a:r>
          <a:endParaRPr lang="en-US" dirty="0"/>
        </a:p>
      </dgm:t>
    </dgm:pt>
    <dgm:pt modelId="{EED3BFBE-0718-624B-A846-37E704DAF036}" type="parTrans" cxnId="{DC3EE921-D3ED-2B45-91EA-0FCFB85D4A05}">
      <dgm:prSet/>
      <dgm:spPr/>
      <dgm:t>
        <a:bodyPr/>
        <a:lstStyle/>
        <a:p>
          <a:endParaRPr lang="en-US"/>
        </a:p>
      </dgm:t>
    </dgm:pt>
    <dgm:pt modelId="{18B5AB49-3E81-B54A-A846-1D44BB8B3E84}" type="sibTrans" cxnId="{DC3EE921-D3ED-2B45-91EA-0FCFB85D4A05}">
      <dgm:prSet/>
      <dgm:spPr/>
      <dgm:t>
        <a:bodyPr/>
        <a:lstStyle/>
        <a:p>
          <a:endParaRPr lang="en-US"/>
        </a:p>
      </dgm:t>
    </dgm:pt>
    <dgm:pt modelId="{24722309-E11D-BA48-A829-3BF7400EE6E4}">
      <dgm:prSet phldrT="[Text]"/>
      <dgm:spPr/>
      <dgm:t>
        <a:bodyPr/>
        <a:lstStyle/>
        <a:p>
          <a:r>
            <a:rPr lang="en-US" dirty="0" smtClean="0"/>
            <a:t>Scale out for large data ingest</a:t>
          </a:r>
          <a:endParaRPr lang="en-US" dirty="0"/>
        </a:p>
      </dgm:t>
    </dgm:pt>
    <dgm:pt modelId="{8EF25D92-A91F-E440-89E6-B81228CFD181}" type="parTrans" cxnId="{AD6057D6-D49F-A94A-A900-416220E8E049}">
      <dgm:prSet/>
      <dgm:spPr/>
      <dgm:t>
        <a:bodyPr/>
        <a:lstStyle/>
        <a:p>
          <a:endParaRPr lang="en-US"/>
        </a:p>
      </dgm:t>
    </dgm:pt>
    <dgm:pt modelId="{46844BB1-E348-2D47-82DB-8921A4246218}" type="sibTrans" cxnId="{AD6057D6-D49F-A94A-A900-416220E8E049}">
      <dgm:prSet/>
      <dgm:spPr/>
      <dgm:t>
        <a:bodyPr/>
        <a:lstStyle/>
        <a:p>
          <a:endParaRPr lang="en-US"/>
        </a:p>
      </dgm:t>
    </dgm:pt>
    <dgm:pt modelId="{50912FD4-2A86-374A-B1B1-655D84EE4677}" type="pres">
      <dgm:prSet presAssocID="{F73830BE-99B8-A740-A1EB-BFBF947EB74A}" presName="Name0" presStyleCnt="0">
        <dgm:presLayoutVars>
          <dgm:dir/>
          <dgm:resizeHandles val="exact"/>
        </dgm:presLayoutVars>
      </dgm:prSet>
      <dgm:spPr/>
      <dgm:t>
        <a:bodyPr/>
        <a:lstStyle/>
        <a:p>
          <a:endParaRPr lang="en-US"/>
        </a:p>
      </dgm:t>
    </dgm:pt>
    <dgm:pt modelId="{8C848492-4F22-4C40-9D55-E2E3984E9C73}" type="pres">
      <dgm:prSet presAssocID="{FA5C41C1-5C00-A545-BC5F-9BF1DECB75D5}" presName="node" presStyleLbl="node1" presStyleIdx="0" presStyleCnt="3">
        <dgm:presLayoutVars>
          <dgm:bulletEnabled val="1"/>
        </dgm:presLayoutVars>
      </dgm:prSet>
      <dgm:spPr/>
      <dgm:t>
        <a:bodyPr/>
        <a:lstStyle/>
        <a:p>
          <a:endParaRPr lang="en-US"/>
        </a:p>
      </dgm:t>
    </dgm:pt>
    <dgm:pt modelId="{02CC7AB2-A90F-9A44-BB50-B55555C1C92B}" type="pres">
      <dgm:prSet presAssocID="{0D8353C0-B13B-7D48-880E-26B99F2DF00C}" presName="sibTrans" presStyleCnt="0"/>
      <dgm:spPr/>
    </dgm:pt>
    <dgm:pt modelId="{468E293B-4D28-514E-9552-AFFA224CD0F3}" type="pres">
      <dgm:prSet presAssocID="{FB6D984E-4A2D-EB44-A6F1-4B398FA1E532}" presName="node" presStyleLbl="node1" presStyleIdx="1" presStyleCnt="3">
        <dgm:presLayoutVars>
          <dgm:bulletEnabled val="1"/>
        </dgm:presLayoutVars>
      </dgm:prSet>
      <dgm:spPr/>
      <dgm:t>
        <a:bodyPr/>
        <a:lstStyle/>
        <a:p>
          <a:endParaRPr lang="en-US"/>
        </a:p>
      </dgm:t>
    </dgm:pt>
    <dgm:pt modelId="{C597F850-560C-3740-B2F4-C3D4533D76D7}" type="pres">
      <dgm:prSet presAssocID="{81D76DE5-19E6-0945-8E95-4893BA526619}" presName="sibTrans" presStyleCnt="0"/>
      <dgm:spPr/>
    </dgm:pt>
    <dgm:pt modelId="{B492439B-6D60-2640-83F6-112A150937D3}" type="pres">
      <dgm:prSet presAssocID="{C8C977B1-9453-CF4F-8435-FE3BA2A4F5D6}" presName="node" presStyleLbl="node1" presStyleIdx="2" presStyleCnt="3">
        <dgm:presLayoutVars>
          <dgm:bulletEnabled val="1"/>
        </dgm:presLayoutVars>
      </dgm:prSet>
      <dgm:spPr/>
      <dgm:t>
        <a:bodyPr/>
        <a:lstStyle/>
        <a:p>
          <a:endParaRPr lang="en-US"/>
        </a:p>
      </dgm:t>
    </dgm:pt>
  </dgm:ptLst>
  <dgm:cxnLst>
    <dgm:cxn modelId="{8EFF23E5-0717-0047-9B64-F4FA947C4A63}" type="presOf" srcId="{BF12E74B-B07E-8449-9FF3-FCE32892030A}" destId="{8C848492-4F22-4C40-9D55-E2E3984E9C73}" srcOrd="0" destOrd="2" presId="urn:microsoft.com/office/officeart/2005/8/layout/hList6"/>
    <dgm:cxn modelId="{50FC7323-EC2E-8C4D-A137-DAC930765AB2}" type="presOf" srcId="{C8C977B1-9453-CF4F-8435-FE3BA2A4F5D6}" destId="{B492439B-6D60-2640-83F6-112A150937D3}" srcOrd="0" destOrd="0" presId="urn:microsoft.com/office/officeart/2005/8/layout/hList6"/>
    <dgm:cxn modelId="{112A2353-B9A1-5A45-85B3-B7FA3A070339}" type="presOf" srcId="{015DAA88-8AD4-3C4A-A836-8E620536211E}" destId="{8C848492-4F22-4C40-9D55-E2E3984E9C73}" srcOrd="0" destOrd="1" presId="urn:microsoft.com/office/officeart/2005/8/layout/hList6"/>
    <dgm:cxn modelId="{5A85BDB8-89D0-F648-958D-FF8715763953}" srcId="{FA5C41C1-5C00-A545-BC5F-9BF1DECB75D5}" destId="{015DAA88-8AD4-3C4A-A836-8E620536211E}" srcOrd="0" destOrd="0" parTransId="{CC92E94D-61E5-3B48-872B-B73BEA28FD59}" sibTransId="{322F82F5-3654-2246-9F44-8657EB22F9F1}"/>
    <dgm:cxn modelId="{C8D0E114-7CFB-804D-860D-765919668C19}" type="presOf" srcId="{FA5C41C1-5C00-A545-BC5F-9BF1DECB75D5}" destId="{8C848492-4F22-4C40-9D55-E2E3984E9C73}" srcOrd="0" destOrd="0" presId="urn:microsoft.com/office/officeart/2005/8/layout/hList6"/>
    <dgm:cxn modelId="{A5A3302C-4F1E-224C-BF88-DFE7918F45FA}" srcId="{FB6D984E-4A2D-EB44-A6F1-4B398FA1E532}" destId="{734AD6FF-3C28-E048-8467-64B86529786B}" srcOrd="1" destOrd="0" parTransId="{07FBB3D2-3698-5B40-8B13-9CC1D19A9FFE}" sibTransId="{C496F898-C813-5F48-BEE0-66764EA51793}"/>
    <dgm:cxn modelId="{8D3EAEA5-ADCF-CB4A-80D1-0853B6E27DD7}" type="presOf" srcId="{734AD6FF-3C28-E048-8467-64B86529786B}" destId="{468E293B-4D28-514E-9552-AFFA224CD0F3}" srcOrd="0" destOrd="2" presId="urn:microsoft.com/office/officeart/2005/8/layout/hList6"/>
    <dgm:cxn modelId="{B84A447A-A438-454A-9D68-512198AB121F}" type="presOf" srcId="{24722309-E11D-BA48-A829-3BF7400EE6E4}" destId="{B492439B-6D60-2640-83F6-112A150937D3}" srcOrd="0" destOrd="2" presId="urn:microsoft.com/office/officeart/2005/8/layout/hList6"/>
    <dgm:cxn modelId="{4A8DA51E-82A7-A341-8EE4-4E05D4EEC1E5}" srcId="{F73830BE-99B8-A740-A1EB-BFBF947EB74A}" destId="{FB6D984E-4A2D-EB44-A6F1-4B398FA1E532}" srcOrd="1" destOrd="0" parTransId="{32BD6524-A3E4-E141-9384-32FD7E83EB04}" sibTransId="{81D76DE5-19E6-0945-8E95-4893BA526619}"/>
    <dgm:cxn modelId="{04B2EA15-AC57-B349-94D5-D092F51FC8EB}" type="presOf" srcId="{F52450E6-A659-E748-9853-27989472A139}" destId="{468E293B-4D28-514E-9552-AFFA224CD0F3}" srcOrd="0" destOrd="1" presId="urn:microsoft.com/office/officeart/2005/8/layout/hList6"/>
    <dgm:cxn modelId="{6B993FAE-A7B0-094E-8481-557C8967C307}" srcId="{F73830BE-99B8-A740-A1EB-BFBF947EB74A}" destId="{C8C977B1-9453-CF4F-8435-FE3BA2A4F5D6}" srcOrd="2" destOrd="0" parTransId="{960FF336-E8A0-F945-AF0F-3BDD225638FC}" sibTransId="{B6D04486-1B1F-1B47-8920-83D8C60BB8FA}"/>
    <dgm:cxn modelId="{396F16A3-DCB2-9048-8E54-CC6629FDC05B}" srcId="{F73830BE-99B8-A740-A1EB-BFBF947EB74A}" destId="{FA5C41C1-5C00-A545-BC5F-9BF1DECB75D5}" srcOrd="0" destOrd="0" parTransId="{3FE902E2-62A7-8743-BCE9-6989BFBAB4F3}" sibTransId="{0D8353C0-B13B-7D48-880E-26B99F2DF00C}"/>
    <dgm:cxn modelId="{70E173FA-EC35-7D42-B72E-87B46C375F8E}" type="presOf" srcId="{FB6D984E-4A2D-EB44-A6F1-4B398FA1E532}" destId="{468E293B-4D28-514E-9552-AFFA224CD0F3}" srcOrd="0" destOrd="0" presId="urn:microsoft.com/office/officeart/2005/8/layout/hList6"/>
    <dgm:cxn modelId="{AD6057D6-D49F-A94A-A900-416220E8E049}" srcId="{C8C977B1-9453-CF4F-8435-FE3BA2A4F5D6}" destId="{24722309-E11D-BA48-A829-3BF7400EE6E4}" srcOrd="1" destOrd="0" parTransId="{8EF25D92-A91F-E440-89E6-B81228CFD181}" sibTransId="{46844BB1-E348-2D47-82DB-8921A4246218}"/>
    <dgm:cxn modelId="{6FA7CA0A-F566-2F48-B4ED-82E2E89656B1}" type="presOf" srcId="{390E73B3-F108-2E44-BC5B-C9B3A7DDCD3D}" destId="{B492439B-6D60-2640-83F6-112A150937D3}" srcOrd="0" destOrd="1" presId="urn:microsoft.com/office/officeart/2005/8/layout/hList6"/>
    <dgm:cxn modelId="{DC3EE921-D3ED-2B45-91EA-0FCFB85D4A05}" srcId="{C8C977B1-9453-CF4F-8435-FE3BA2A4F5D6}" destId="{390E73B3-F108-2E44-BC5B-C9B3A7DDCD3D}" srcOrd="0" destOrd="0" parTransId="{EED3BFBE-0718-624B-A846-37E704DAF036}" sibTransId="{18B5AB49-3E81-B54A-A846-1D44BB8B3E84}"/>
    <dgm:cxn modelId="{3EC39CC4-A46A-2E43-80F8-E3DAD46C9118}" type="presOf" srcId="{F73830BE-99B8-A740-A1EB-BFBF947EB74A}" destId="{50912FD4-2A86-374A-B1B1-655D84EE4677}" srcOrd="0" destOrd="0" presId="urn:microsoft.com/office/officeart/2005/8/layout/hList6"/>
    <dgm:cxn modelId="{6C868EB3-5BF2-DE40-AF35-6B795DC5B31B}" srcId="{FB6D984E-4A2D-EB44-A6F1-4B398FA1E532}" destId="{F52450E6-A659-E748-9853-27989472A139}" srcOrd="0" destOrd="0" parTransId="{66289E43-3170-FC4A-BDF9-F06DE1697C74}" sibTransId="{FFD8941E-D0BC-5940-9CC2-D124EAF8B6D5}"/>
    <dgm:cxn modelId="{9D493A59-684C-4C42-BB11-E287156AA5FB}" srcId="{FA5C41C1-5C00-A545-BC5F-9BF1DECB75D5}" destId="{BF12E74B-B07E-8449-9FF3-FCE32892030A}" srcOrd="1" destOrd="0" parTransId="{B5514621-B8E1-7F43-A01D-AF4AB047D09F}" sibTransId="{0BC81201-015E-D446-BD2F-F88B52294385}"/>
    <dgm:cxn modelId="{54D13D71-EB96-0C41-A6ED-361461C38F5C}" type="presParOf" srcId="{50912FD4-2A86-374A-B1B1-655D84EE4677}" destId="{8C848492-4F22-4C40-9D55-E2E3984E9C73}" srcOrd="0" destOrd="0" presId="urn:microsoft.com/office/officeart/2005/8/layout/hList6"/>
    <dgm:cxn modelId="{7F4825EE-4213-3E46-8186-DDB252279D20}" type="presParOf" srcId="{50912FD4-2A86-374A-B1B1-655D84EE4677}" destId="{02CC7AB2-A90F-9A44-BB50-B55555C1C92B}" srcOrd="1" destOrd="0" presId="urn:microsoft.com/office/officeart/2005/8/layout/hList6"/>
    <dgm:cxn modelId="{22145697-9EB2-7C4F-801E-E5282EB94EDD}" type="presParOf" srcId="{50912FD4-2A86-374A-B1B1-655D84EE4677}" destId="{468E293B-4D28-514E-9552-AFFA224CD0F3}" srcOrd="2" destOrd="0" presId="urn:microsoft.com/office/officeart/2005/8/layout/hList6"/>
    <dgm:cxn modelId="{1E475927-EE78-EA40-946C-45D08D12BE6E}" type="presParOf" srcId="{50912FD4-2A86-374A-B1B1-655D84EE4677}" destId="{C597F850-560C-3740-B2F4-C3D4533D76D7}" srcOrd="3" destOrd="0" presId="urn:microsoft.com/office/officeart/2005/8/layout/hList6"/>
    <dgm:cxn modelId="{72F11BC6-5D07-EE45-AC71-3713046530E3}" type="presParOf" srcId="{50912FD4-2A86-374A-B1B1-655D84EE4677}" destId="{B492439B-6D60-2640-83F6-112A150937D3}"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3CB533-2CDE-7041-B42D-F5EE7C8FAF79}" type="doc">
      <dgm:prSet loTypeId="urn:microsoft.com/office/officeart/2005/8/layout/hChevron3" loCatId="" qsTypeId="urn:microsoft.com/office/officeart/2005/8/quickstyle/simple1" qsCatId="simple" csTypeId="urn:microsoft.com/office/officeart/2005/8/colors/accent1_5" csCatId="accent1" phldr="1"/>
      <dgm:spPr/>
    </dgm:pt>
    <dgm:pt modelId="{B8BBF83C-AF36-7D42-B6DB-3183A0DED3B0}">
      <dgm:prSet phldrT="[Text]"/>
      <dgm:spPr/>
      <dgm:t>
        <a:bodyPr/>
        <a:lstStyle/>
        <a:p>
          <a:r>
            <a:rPr lang="en-US" dirty="0" smtClean="0"/>
            <a:t>Settings</a:t>
          </a:r>
          <a:endParaRPr lang="en-US" dirty="0"/>
        </a:p>
      </dgm:t>
    </dgm:pt>
    <dgm:pt modelId="{3A72CC36-0E2C-E64B-8DEA-6615BC3101AA}" type="parTrans" cxnId="{90F9AC73-E7C3-5E40-A4F3-521967725091}">
      <dgm:prSet/>
      <dgm:spPr/>
      <dgm:t>
        <a:bodyPr/>
        <a:lstStyle/>
        <a:p>
          <a:endParaRPr lang="en-US"/>
        </a:p>
      </dgm:t>
    </dgm:pt>
    <dgm:pt modelId="{74CD639C-1E55-A54C-99CF-A384EE47FFBA}" type="sibTrans" cxnId="{90F9AC73-E7C3-5E40-A4F3-521967725091}">
      <dgm:prSet/>
      <dgm:spPr/>
      <dgm:t>
        <a:bodyPr/>
        <a:lstStyle/>
        <a:p>
          <a:endParaRPr lang="en-US"/>
        </a:p>
      </dgm:t>
    </dgm:pt>
    <dgm:pt modelId="{2A369CDC-6196-8E48-8420-B54A9A1A724A}">
      <dgm:prSet phldrT="[Text]"/>
      <dgm:spPr/>
      <dgm:t>
        <a:bodyPr/>
        <a:lstStyle/>
        <a:p>
          <a:r>
            <a:rPr lang="en-US" dirty="0" smtClean="0"/>
            <a:t>Data Inputs</a:t>
          </a:r>
          <a:endParaRPr lang="en-US" dirty="0"/>
        </a:p>
      </dgm:t>
    </dgm:pt>
    <dgm:pt modelId="{91D2B273-38F3-4D4E-BB79-E6AD373F54F7}" type="parTrans" cxnId="{CCF36004-A9A6-054E-AF85-7550A38D2BA2}">
      <dgm:prSet/>
      <dgm:spPr/>
      <dgm:t>
        <a:bodyPr/>
        <a:lstStyle/>
        <a:p>
          <a:endParaRPr lang="en-US"/>
        </a:p>
      </dgm:t>
    </dgm:pt>
    <dgm:pt modelId="{B05B7813-E653-DC4B-B84A-797EEC0CC446}" type="sibTrans" cxnId="{CCF36004-A9A6-054E-AF85-7550A38D2BA2}">
      <dgm:prSet/>
      <dgm:spPr/>
      <dgm:t>
        <a:bodyPr/>
        <a:lstStyle/>
        <a:p>
          <a:endParaRPr lang="en-US"/>
        </a:p>
      </dgm:t>
    </dgm:pt>
    <dgm:pt modelId="{3DC66C9D-F529-7E45-AD1F-9C86BE271676}">
      <dgm:prSet phldrT="[Text]"/>
      <dgm:spPr/>
      <dgm:t>
        <a:bodyPr/>
        <a:lstStyle/>
        <a:p>
          <a:r>
            <a:rPr lang="en-US" dirty="0" smtClean="0"/>
            <a:t>HTTP Event Collector </a:t>
          </a:r>
        </a:p>
      </dgm:t>
    </dgm:pt>
    <dgm:pt modelId="{0620C569-4208-104E-A728-0847E7E8B762}" type="parTrans" cxnId="{51983389-796C-854E-B568-1D142B809B61}">
      <dgm:prSet/>
      <dgm:spPr/>
      <dgm:t>
        <a:bodyPr/>
        <a:lstStyle/>
        <a:p>
          <a:endParaRPr lang="en-US"/>
        </a:p>
      </dgm:t>
    </dgm:pt>
    <dgm:pt modelId="{6D1F957D-E30F-BB42-B698-3862CC24E713}" type="sibTrans" cxnId="{51983389-796C-854E-B568-1D142B809B61}">
      <dgm:prSet/>
      <dgm:spPr/>
      <dgm:t>
        <a:bodyPr/>
        <a:lstStyle/>
        <a:p>
          <a:endParaRPr lang="en-US"/>
        </a:p>
      </dgm:t>
    </dgm:pt>
    <dgm:pt modelId="{94FDB000-870A-074E-A1DE-147CEBBC9060}">
      <dgm:prSet/>
      <dgm:spPr/>
      <dgm:t>
        <a:bodyPr/>
        <a:lstStyle/>
        <a:p>
          <a:r>
            <a:rPr lang="en-US" dirty="0" smtClean="0"/>
            <a:t>Add New Token</a:t>
          </a:r>
          <a:endParaRPr lang="en-US" dirty="0"/>
        </a:p>
      </dgm:t>
    </dgm:pt>
    <dgm:pt modelId="{1F4E7500-D316-564D-9136-B1F1DA0DA75A}" type="parTrans" cxnId="{AAFE72B9-D137-6843-A043-54C1C862E796}">
      <dgm:prSet/>
      <dgm:spPr/>
      <dgm:t>
        <a:bodyPr/>
        <a:lstStyle/>
        <a:p>
          <a:endParaRPr lang="en-US"/>
        </a:p>
      </dgm:t>
    </dgm:pt>
    <dgm:pt modelId="{81AEB23B-6D43-F64B-9696-F27D1FC95226}" type="sibTrans" cxnId="{AAFE72B9-D137-6843-A043-54C1C862E796}">
      <dgm:prSet/>
      <dgm:spPr/>
      <dgm:t>
        <a:bodyPr/>
        <a:lstStyle/>
        <a:p>
          <a:endParaRPr lang="en-US"/>
        </a:p>
      </dgm:t>
    </dgm:pt>
    <dgm:pt modelId="{AF39AB08-D1C2-A842-883B-F045171562F5}" type="pres">
      <dgm:prSet presAssocID="{3A3CB533-2CDE-7041-B42D-F5EE7C8FAF79}" presName="Name0" presStyleCnt="0">
        <dgm:presLayoutVars>
          <dgm:dir/>
          <dgm:resizeHandles val="exact"/>
        </dgm:presLayoutVars>
      </dgm:prSet>
      <dgm:spPr/>
    </dgm:pt>
    <dgm:pt modelId="{CB05B941-525D-E844-AD13-4C44B1AAE888}" type="pres">
      <dgm:prSet presAssocID="{B8BBF83C-AF36-7D42-B6DB-3183A0DED3B0}" presName="parTxOnly" presStyleLbl="node1" presStyleIdx="0" presStyleCnt="4">
        <dgm:presLayoutVars>
          <dgm:bulletEnabled val="1"/>
        </dgm:presLayoutVars>
      </dgm:prSet>
      <dgm:spPr/>
      <dgm:t>
        <a:bodyPr/>
        <a:lstStyle/>
        <a:p>
          <a:endParaRPr lang="en-US"/>
        </a:p>
      </dgm:t>
    </dgm:pt>
    <dgm:pt modelId="{4147DBD8-C667-EB48-B873-7EC81DFF84A0}" type="pres">
      <dgm:prSet presAssocID="{74CD639C-1E55-A54C-99CF-A384EE47FFBA}" presName="parSpace" presStyleCnt="0"/>
      <dgm:spPr/>
    </dgm:pt>
    <dgm:pt modelId="{EFECABDA-7C3D-C94E-8B56-F2D8054578F0}" type="pres">
      <dgm:prSet presAssocID="{2A369CDC-6196-8E48-8420-B54A9A1A724A}" presName="parTxOnly" presStyleLbl="node1" presStyleIdx="1" presStyleCnt="4">
        <dgm:presLayoutVars>
          <dgm:bulletEnabled val="1"/>
        </dgm:presLayoutVars>
      </dgm:prSet>
      <dgm:spPr/>
      <dgm:t>
        <a:bodyPr/>
        <a:lstStyle/>
        <a:p>
          <a:endParaRPr lang="en-US"/>
        </a:p>
      </dgm:t>
    </dgm:pt>
    <dgm:pt modelId="{7CA80B89-633D-3E41-BA50-5E450C541335}" type="pres">
      <dgm:prSet presAssocID="{B05B7813-E653-DC4B-B84A-797EEC0CC446}" presName="parSpace" presStyleCnt="0"/>
      <dgm:spPr/>
    </dgm:pt>
    <dgm:pt modelId="{D07CAAF2-5337-5049-A493-39CFF3EB1502}" type="pres">
      <dgm:prSet presAssocID="{3DC66C9D-F529-7E45-AD1F-9C86BE271676}" presName="parTxOnly" presStyleLbl="node1" presStyleIdx="2" presStyleCnt="4">
        <dgm:presLayoutVars>
          <dgm:bulletEnabled val="1"/>
        </dgm:presLayoutVars>
      </dgm:prSet>
      <dgm:spPr/>
      <dgm:t>
        <a:bodyPr/>
        <a:lstStyle/>
        <a:p>
          <a:endParaRPr lang="en-US"/>
        </a:p>
      </dgm:t>
    </dgm:pt>
    <dgm:pt modelId="{2CFA2889-B40E-E245-A562-E14DF7F44DD0}" type="pres">
      <dgm:prSet presAssocID="{6D1F957D-E30F-BB42-B698-3862CC24E713}" presName="parSpace" presStyleCnt="0"/>
      <dgm:spPr/>
    </dgm:pt>
    <dgm:pt modelId="{4ED4534D-0176-D14C-9543-415CB5AB8F0C}" type="pres">
      <dgm:prSet presAssocID="{94FDB000-870A-074E-A1DE-147CEBBC9060}" presName="parTxOnly" presStyleLbl="node1" presStyleIdx="3" presStyleCnt="4">
        <dgm:presLayoutVars>
          <dgm:bulletEnabled val="1"/>
        </dgm:presLayoutVars>
      </dgm:prSet>
      <dgm:spPr/>
      <dgm:t>
        <a:bodyPr/>
        <a:lstStyle/>
        <a:p>
          <a:endParaRPr lang="en-US"/>
        </a:p>
      </dgm:t>
    </dgm:pt>
  </dgm:ptLst>
  <dgm:cxnLst>
    <dgm:cxn modelId="{D3CDD6A7-CF8B-964C-BFE9-F59EA03ECE0F}" type="presOf" srcId="{B8BBF83C-AF36-7D42-B6DB-3183A0DED3B0}" destId="{CB05B941-525D-E844-AD13-4C44B1AAE888}" srcOrd="0" destOrd="0" presId="urn:microsoft.com/office/officeart/2005/8/layout/hChevron3"/>
    <dgm:cxn modelId="{36241AB8-1B03-194A-9CC7-5BF1BB6B3B45}" type="presOf" srcId="{3A3CB533-2CDE-7041-B42D-F5EE7C8FAF79}" destId="{AF39AB08-D1C2-A842-883B-F045171562F5}" srcOrd="0" destOrd="0" presId="urn:microsoft.com/office/officeart/2005/8/layout/hChevron3"/>
    <dgm:cxn modelId="{9076B7C4-E50E-104F-BB1E-871FC2BE2330}" type="presOf" srcId="{3DC66C9D-F529-7E45-AD1F-9C86BE271676}" destId="{D07CAAF2-5337-5049-A493-39CFF3EB1502}" srcOrd="0" destOrd="0" presId="urn:microsoft.com/office/officeart/2005/8/layout/hChevron3"/>
    <dgm:cxn modelId="{90F9AC73-E7C3-5E40-A4F3-521967725091}" srcId="{3A3CB533-2CDE-7041-B42D-F5EE7C8FAF79}" destId="{B8BBF83C-AF36-7D42-B6DB-3183A0DED3B0}" srcOrd="0" destOrd="0" parTransId="{3A72CC36-0E2C-E64B-8DEA-6615BC3101AA}" sibTransId="{74CD639C-1E55-A54C-99CF-A384EE47FFBA}"/>
    <dgm:cxn modelId="{7270D554-0883-7642-B422-22113DCD97B9}" type="presOf" srcId="{94FDB000-870A-074E-A1DE-147CEBBC9060}" destId="{4ED4534D-0176-D14C-9543-415CB5AB8F0C}" srcOrd="0" destOrd="0" presId="urn:microsoft.com/office/officeart/2005/8/layout/hChevron3"/>
    <dgm:cxn modelId="{CCF36004-A9A6-054E-AF85-7550A38D2BA2}" srcId="{3A3CB533-2CDE-7041-B42D-F5EE7C8FAF79}" destId="{2A369CDC-6196-8E48-8420-B54A9A1A724A}" srcOrd="1" destOrd="0" parTransId="{91D2B273-38F3-4D4E-BB79-E6AD373F54F7}" sibTransId="{B05B7813-E653-DC4B-B84A-797EEC0CC446}"/>
    <dgm:cxn modelId="{78EC98C4-D1EE-4842-B970-1B3D577C1D14}" type="presOf" srcId="{2A369CDC-6196-8E48-8420-B54A9A1A724A}" destId="{EFECABDA-7C3D-C94E-8B56-F2D8054578F0}" srcOrd="0" destOrd="0" presId="urn:microsoft.com/office/officeart/2005/8/layout/hChevron3"/>
    <dgm:cxn modelId="{51983389-796C-854E-B568-1D142B809B61}" srcId="{3A3CB533-2CDE-7041-B42D-F5EE7C8FAF79}" destId="{3DC66C9D-F529-7E45-AD1F-9C86BE271676}" srcOrd="2" destOrd="0" parTransId="{0620C569-4208-104E-A728-0847E7E8B762}" sibTransId="{6D1F957D-E30F-BB42-B698-3862CC24E713}"/>
    <dgm:cxn modelId="{AAFE72B9-D137-6843-A043-54C1C862E796}" srcId="{3A3CB533-2CDE-7041-B42D-F5EE7C8FAF79}" destId="{94FDB000-870A-074E-A1DE-147CEBBC9060}" srcOrd="3" destOrd="0" parTransId="{1F4E7500-D316-564D-9136-B1F1DA0DA75A}" sibTransId="{81AEB23B-6D43-F64B-9696-F27D1FC95226}"/>
    <dgm:cxn modelId="{90D31F61-30EF-DA44-9907-929D3F3A3554}" type="presParOf" srcId="{AF39AB08-D1C2-A842-883B-F045171562F5}" destId="{CB05B941-525D-E844-AD13-4C44B1AAE888}" srcOrd="0" destOrd="0" presId="urn:microsoft.com/office/officeart/2005/8/layout/hChevron3"/>
    <dgm:cxn modelId="{F370B72A-EAF0-D346-A1C5-A8C788D583DC}" type="presParOf" srcId="{AF39AB08-D1C2-A842-883B-F045171562F5}" destId="{4147DBD8-C667-EB48-B873-7EC81DFF84A0}" srcOrd="1" destOrd="0" presId="urn:microsoft.com/office/officeart/2005/8/layout/hChevron3"/>
    <dgm:cxn modelId="{963FCEBF-CA70-B441-AD46-AA12A778656B}" type="presParOf" srcId="{AF39AB08-D1C2-A842-883B-F045171562F5}" destId="{EFECABDA-7C3D-C94E-8B56-F2D8054578F0}" srcOrd="2" destOrd="0" presId="urn:microsoft.com/office/officeart/2005/8/layout/hChevron3"/>
    <dgm:cxn modelId="{C5C9EBDD-9A6F-C24F-BB9A-2C41B2B42379}" type="presParOf" srcId="{AF39AB08-D1C2-A842-883B-F045171562F5}" destId="{7CA80B89-633D-3E41-BA50-5E450C541335}" srcOrd="3" destOrd="0" presId="urn:microsoft.com/office/officeart/2005/8/layout/hChevron3"/>
    <dgm:cxn modelId="{E396B177-0721-A84F-A666-309E09B8E7C9}" type="presParOf" srcId="{AF39AB08-D1C2-A842-883B-F045171562F5}" destId="{D07CAAF2-5337-5049-A493-39CFF3EB1502}" srcOrd="4" destOrd="0" presId="urn:microsoft.com/office/officeart/2005/8/layout/hChevron3"/>
    <dgm:cxn modelId="{CE0F136E-5841-6140-875F-B9386A537E04}" type="presParOf" srcId="{AF39AB08-D1C2-A842-883B-F045171562F5}" destId="{2CFA2889-B40E-E245-A562-E14DF7F44DD0}" srcOrd="5" destOrd="0" presId="urn:microsoft.com/office/officeart/2005/8/layout/hChevron3"/>
    <dgm:cxn modelId="{25E6F98F-85AC-8647-BDF2-C16710DAAE2B}" type="presParOf" srcId="{AF39AB08-D1C2-A842-883B-F045171562F5}" destId="{4ED4534D-0176-D14C-9543-415CB5AB8F0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3" csCatId="accent1" phldr="1"/>
      <dgm:spPr/>
    </dgm:pt>
    <dgm:pt modelId="{026AB7D4-647D-DD4D-9BB1-69F4EF9B3155}">
      <dgm:prSet/>
      <dgm:spPr/>
      <dgm:t>
        <a:bodyPr/>
        <a:lstStyle/>
        <a:p>
          <a:r>
            <a:rPr lang="en-US" dirty="0" smtClean="0"/>
            <a:t>New Custom </a:t>
          </a:r>
        </a:p>
        <a:p>
          <a:r>
            <a:rPr lang="en-US" dirty="0" smtClean="0"/>
            <a:t>IAM Role</a:t>
          </a:r>
          <a:endParaRPr lang="en-US" dirty="0"/>
        </a:p>
      </dgm:t>
    </dgm:pt>
    <dgm:pt modelId="{42A7E484-5FED-D444-9208-37890613AD33}" type="parTrans" cxnId="{244858E2-830D-D940-8879-16EED97BE1E9}">
      <dgm:prSet/>
      <dgm:spPr/>
      <dgm:t>
        <a:bodyPr/>
        <a:lstStyle/>
        <a:p>
          <a:endParaRPr lang="en-US"/>
        </a:p>
      </dgm:t>
    </dgm:pt>
    <dgm:pt modelId="{EDEEEC5C-CB21-3740-95D6-EC020FE352A9}" type="sibTrans" cxnId="{244858E2-830D-D940-8879-16EED97BE1E9}">
      <dgm:prSet/>
      <dgm:spPr/>
      <dgm:t>
        <a:bodyPr/>
        <a:lstStyle/>
        <a:p>
          <a:endParaRPr lang="en-US"/>
        </a:p>
      </dgm:t>
    </dgm:pt>
    <dgm:pt modelId="{B9114D1B-466A-DF47-9E60-DCFA4A4261D2}">
      <dgm:prSet/>
      <dgm:spPr/>
      <dgm:t>
        <a:bodyPr/>
        <a:lstStyle/>
        <a:p>
          <a:r>
            <a:rPr lang="en-US" dirty="0" smtClean="0"/>
            <a:t>Create Role</a:t>
          </a:r>
          <a:endParaRPr lang="en-US" dirty="0"/>
        </a:p>
      </dgm:t>
    </dgm:pt>
    <dgm:pt modelId="{04BBAB51-F2AF-1A48-8AAD-E04224640BE6}" type="parTrans" cxnId="{928DC9DE-9CA6-D345-865B-EF3F3B64528A}">
      <dgm:prSet/>
      <dgm:spPr/>
      <dgm:t>
        <a:bodyPr/>
        <a:lstStyle/>
        <a:p>
          <a:endParaRPr lang="en-US"/>
        </a:p>
      </dgm:t>
    </dgm:pt>
    <dgm:pt modelId="{F954C063-CF78-4B43-BDDE-7BA6BDADFEF3}" type="sibTrans" cxnId="{928DC9DE-9CA6-D345-865B-EF3F3B64528A}">
      <dgm:prSet/>
      <dgm:spPr/>
      <dgm:t>
        <a:bodyPr/>
        <a:lstStyle/>
        <a:p>
          <a:endParaRPr lang="en-US"/>
        </a:p>
      </dgm:t>
    </dgm:pt>
    <dgm:pt modelId="{F96A94C0-889D-D847-ABEC-B467038EC0C1}">
      <dgm:prSet/>
      <dgm:spPr/>
      <dgm:t>
        <a:bodyPr/>
        <a:lstStyle/>
        <a:p>
          <a:r>
            <a:rPr lang="en-US" dirty="0" smtClean="0"/>
            <a:t>Enable Lambda Function</a:t>
          </a:r>
          <a:endParaRPr lang="en-US" dirty="0"/>
        </a:p>
      </dgm:t>
    </dgm:pt>
    <dgm:pt modelId="{02B3266F-1711-3149-AA2A-312C62C6D66B}" type="parTrans" cxnId="{9BC384B3-AAC6-9E49-B4FE-8AD17A4305E1}">
      <dgm:prSet/>
      <dgm:spPr/>
      <dgm:t>
        <a:bodyPr/>
        <a:lstStyle/>
        <a:p>
          <a:endParaRPr lang="en-US"/>
        </a:p>
      </dgm:t>
    </dgm:pt>
    <dgm:pt modelId="{BA24BFF7-15AC-1C4C-8A8C-0AF011ACEF2D}" type="sibTrans" cxnId="{9BC384B3-AAC6-9E49-B4FE-8AD17A4305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483198A-F647-304B-AB32-328765685DBC}" type="pres">
      <dgm:prSet presAssocID="{026AB7D4-647D-DD4D-9BB1-69F4EF9B3155}" presName="parTxOnly" presStyleLbl="node1" presStyleIdx="0" presStyleCnt="3">
        <dgm:presLayoutVars>
          <dgm:bulletEnabled val="1"/>
        </dgm:presLayoutVars>
      </dgm:prSet>
      <dgm:spPr/>
      <dgm:t>
        <a:bodyPr/>
        <a:lstStyle/>
        <a:p>
          <a:endParaRPr lang="en-US"/>
        </a:p>
      </dgm:t>
    </dgm:pt>
    <dgm:pt modelId="{F24C2BF1-127C-DE4A-9C70-9BD68DE45D7C}" type="pres">
      <dgm:prSet presAssocID="{EDEEEC5C-CB21-3740-95D6-EC020FE352A9}" presName="parSpace" presStyleCnt="0"/>
      <dgm:spPr/>
    </dgm:pt>
    <dgm:pt modelId="{D1D7DF4A-C3C1-8C46-8276-F9D0F2F9FA52}" type="pres">
      <dgm:prSet presAssocID="{B9114D1B-466A-DF47-9E60-DCFA4A4261D2}" presName="parTxOnly" presStyleLbl="node1" presStyleIdx="1" presStyleCnt="3">
        <dgm:presLayoutVars>
          <dgm:bulletEnabled val="1"/>
        </dgm:presLayoutVars>
      </dgm:prSet>
      <dgm:spPr/>
      <dgm:t>
        <a:bodyPr/>
        <a:lstStyle/>
        <a:p>
          <a:endParaRPr lang="en-US"/>
        </a:p>
      </dgm:t>
    </dgm:pt>
    <dgm:pt modelId="{2B53A4FB-FADA-DF4F-BD9D-4AE092CB4274}" type="pres">
      <dgm:prSet presAssocID="{F954C063-CF78-4B43-BDDE-7BA6BDADFEF3}" presName="parSpace" presStyleCnt="0"/>
      <dgm:spPr/>
    </dgm:pt>
    <dgm:pt modelId="{E3451BC1-F58C-5B49-AADE-7DBAEE9F0390}" type="pres">
      <dgm:prSet presAssocID="{F96A94C0-889D-D847-ABEC-B467038EC0C1}" presName="parTxOnly" presStyleLbl="node1" presStyleIdx="2" presStyleCnt="3">
        <dgm:presLayoutVars>
          <dgm:bulletEnabled val="1"/>
        </dgm:presLayoutVars>
      </dgm:prSet>
      <dgm:spPr/>
      <dgm:t>
        <a:bodyPr/>
        <a:lstStyle/>
        <a:p>
          <a:endParaRPr lang="en-US"/>
        </a:p>
      </dgm:t>
    </dgm:pt>
  </dgm:ptLst>
  <dgm:cxnLst>
    <dgm:cxn modelId="{60EF64E0-AC20-5F4B-B3E0-DFE52158B2C7}" type="presOf" srcId="{F96A94C0-889D-D847-ABEC-B467038EC0C1}" destId="{E3451BC1-F58C-5B49-AADE-7DBAEE9F0390}" srcOrd="0" destOrd="0" presId="urn:microsoft.com/office/officeart/2005/8/layout/hChevron3"/>
    <dgm:cxn modelId="{244858E2-830D-D940-8879-16EED97BE1E9}" srcId="{96D42787-0C45-3441-AD17-74ADFA3A603F}" destId="{026AB7D4-647D-DD4D-9BB1-69F4EF9B3155}" srcOrd="0" destOrd="0" parTransId="{42A7E484-5FED-D444-9208-37890613AD33}" sibTransId="{EDEEEC5C-CB21-3740-95D6-EC020FE352A9}"/>
    <dgm:cxn modelId="{8169797D-365E-E041-9413-0877678DD352}" type="presOf" srcId="{026AB7D4-647D-DD4D-9BB1-69F4EF9B3155}" destId="{5483198A-F647-304B-AB32-328765685DBC}" srcOrd="0" destOrd="0" presId="urn:microsoft.com/office/officeart/2005/8/layout/hChevron3"/>
    <dgm:cxn modelId="{8688AE63-F201-3E4E-BCA1-A49560FD2FB8}" type="presOf" srcId="{96D42787-0C45-3441-AD17-74ADFA3A603F}" destId="{0305BD54-8EE2-3A48-B335-CF74AB1B2128}" srcOrd="0" destOrd="0" presId="urn:microsoft.com/office/officeart/2005/8/layout/hChevron3"/>
    <dgm:cxn modelId="{928DC9DE-9CA6-D345-865B-EF3F3B64528A}" srcId="{96D42787-0C45-3441-AD17-74ADFA3A603F}" destId="{B9114D1B-466A-DF47-9E60-DCFA4A4261D2}" srcOrd="1" destOrd="0" parTransId="{04BBAB51-F2AF-1A48-8AAD-E04224640BE6}" sibTransId="{F954C063-CF78-4B43-BDDE-7BA6BDADFEF3}"/>
    <dgm:cxn modelId="{6E4ADE23-ECD0-6840-9258-D8168728FABB}" type="presOf" srcId="{B9114D1B-466A-DF47-9E60-DCFA4A4261D2}" destId="{D1D7DF4A-C3C1-8C46-8276-F9D0F2F9FA52}" srcOrd="0" destOrd="0" presId="urn:microsoft.com/office/officeart/2005/8/layout/hChevron3"/>
    <dgm:cxn modelId="{9BC384B3-AAC6-9E49-B4FE-8AD17A4305E1}" srcId="{96D42787-0C45-3441-AD17-74ADFA3A603F}" destId="{F96A94C0-889D-D847-ABEC-B467038EC0C1}" srcOrd="2" destOrd="0" parTransId="{02B3266F-1711-3149-AA2A-312C62C6D66B}" sibTransId="{BA24BFF7-15AC-1C4C-8A8C-0AF011ACEF2D}"/>
    <dgm:cxn modelId="{4CB38C70-FB3A-9444-91DC-B3A81D6B2EAD}" type="presParOf" srcId="{0305BD54-8EE2-3A48-B335-CF74AB1B2128}" destId="{5483198A-F647-304B-AB32-328765685DBC}" srcOrd="0" destOrd="0" presId="urn:microsoft.com/office/officeart/2005/8/layout/hChevron3"/>
    <dgm:cxn modelId="{75509753-54BF-0841-93BC-D695B689CDAF}" type="presParOf" srcId="{0305BD54-8EE2-3A48-B335-CF74AB1B2128}" destId="{F24C2BF1-127C-DE4A-9C70-9BD68DE45D7C}" srcOrd="1" destOrd="0" presId="urn:microsoft.com/office/officeart/2005/8/layout/hChevron3"/>
    <dgm:cxn modelId="{7F84E680-BD36-4D42-8140-590BC49E2CF4}" type="presParOf" srcId="{0305BD54-8EE2-3A48-B335-CF74AB1B2128}" destId="{D1D7DF4A-C3C1-8C46-8276-F9D0F2F9FA52}" srcOrd="2" destOrd="0" presId="urn:microsoft.com/office/officeart/2005/8/layout/hChevron3"/>
    <dgm:cxn modelId="{17809B45-7670-F448-AC8F-4F45F867D832}" type="presParOf" srcId="{0305BD54-8EE2-3A48-B335-CF74AB1B2128}" destId="{2B53A4FB-FADA-DF4F-BD9D-4AE092CB4274}" srcOrd="3" destOrd="0" presId="urn:microsoft.com/office/officeart/2005/8/layout/hChevron3"/>
    <dgm:cxn modelId="{44E4B9C6-C9BF-1D48-8819-E11ABC4102A9}" type="presParOf" srcId="{0305BD54-8EE2-3A48-B335-CF74AB1B2128}" destId="{E3451BC1-F58C-5B49-AADE-7DBAEE9F0390}"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48492-4F22-4C40-9D55-E2E3984E9C73}">
      <dsp:nvSpPr>
        <dsp:cNvPr id="0" name=""/>
        <dsp:cNvSpPr/>
      </dsp:nvSpPr>
      <dsp:spPr>
        <a:xfrm rot="16200000">
          <a:off x="-389769" y="390802"/>
          <a:ext cx="3467100" cy="2685494"/>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5502" bIns="0" numCol="1" spcCol="1270" anchor="t" anchorCtr="0">
          <a:noAutofit/>
        </a:bodyPr>
        <a:lstStyle/>
        <a:p>
          <a:pPr lvl="0" algn="l" defTabSz="1022350">
            <a:lnSpc>
              <a:spcPct val="90000"/>
            </a:lnSpc>
            <a:spcBef>
              <a:spcPct val="0"/>
            </a:spcBef>
            <a:spcAft>
              <a:spcPct val="35000"/>
            </a:spcAft>
          </a:pPr>
          <a:r>
            <a:rPr lang="en-US" sz="2300" kern="1200" dirty="0" smtClean="0"/>
            <a:t>Splunk Cloud Sales Trial</a:t>
          </a:r>
          <a:endParaRPr lang="en-US" sz="2300" kern="1200" dirty="0"/>
        </a:p>
        <a:p>
          <a:pPr marL="171450" lvl="1" indent="-171450" algn="l" defTabSz="800100">
            <a:lnSpc>
              <a:spcPct val="90000"/>
            </a:lnSpc>
            <a:spcBef>
              <a:spcPct val="0"/>
            </a:spcBef>
            <a:spcAft>
              <a:spcPct val="15000"/>
            </a:spcAft>
            <a:buChar char="•"/>
          </a:pPr>
          <a:r>
            <a:rPr lang="en-US" sz="1800" kern="1200" dirty="0" smtClean="0"/>
            <a:t>Fast Free Deployment</a:t>
          </a:r>
          <a:endParaRPr lang="en-US" sz="1800" kern="1200" dirty="0"/>
        </a:p>
        <a:p>
          <a:pPr marL="171450" lvl="1" indent="-171450" algn="l" defTabSz="800100">
            <a:lnSpc>
              <a:spcPct val="90000"/>
            </a:lnSpc>
            <a:spcBef>
              <a:spcPct val="0"/>
            </a:spcBef>
            <a:spcAft>
              <a:spcPct val="15000"/>
            </a:spcAft>
            <a:buChar char="•"/>
          </a:pPr>
          <a:r>
            <a:rPr lang="en-US" sz="1800" kern="1200" dirty="0" smtClean="0"/>
            <a:t>15 Day Trial</a:t>
          </a:r>
          <a:endParaRPr lang="en-US" sz="1800" kern="1200" dirty="0"/>
        </a:p>
      </dsp:txBody>
      <dsp:txXfrm rot="5400000">
        <a:off x="1034" y="693419"/>
        <a:ext cx="2685494" cy="2080260"/>
      </dsp:txXfrm>
    </dsp:sp>
    <dsp:sp modelId="{468E293B-4D28-514E-9552-AFFA224CD0F3}">
      <dsp:nvSpPr>
        <dsp:cNvPr id="0" name=""/>
        <dsp:cNvSpPr/>
      </dsp:nvSpPr>
      <dsp:spPr>
        <a:xfrm rot="16200000">
          <a:off x="2497137" y="390802"/>
          <a:ext cx="3467100" cy="2685494"/>
        </a:xfrm>
        <a:prstGeom prst="flowChartManualOperation">
          <a:avLst/>
        </a:prstGeom>
        <a:gradFill rotWithShape="0">
          <a:gsLst>
            <a:gs pos="0">
              <a:schemeClr val="accent5">
                <a:hueOff val="-3995029"/>
                <a:satOff val="-14754"/>
                <a:lumOff val="13530"/>
                <a:alphaOff val="0"/>
                <a:satMod val="103000"/>
                <a:lumMod val="102000"/>
                <a:tint val="94000"/>
              </a:schemeClr>
            </a:gs>
            <a:gs pos="50000">
              <a:schemeClr val="accent5">
                <a:hueOff val="-3995029"/>
                <a:satOff val="-14754"/>
                <a:lumOff val="13530"/>
                <a:alphaOff val="0"/>
                <a:satMod val="110000"/>
                <a:lumMod val="100000"/>
                <a:shade val="100000"/>
              </a:schemeClr>
            </a:gs>
            <a:gs pos="100000">
              <a:schemeClr val="accent5">
                <a:hueOff val="-3995029"/>
                <a:satOff val="-14754"/>
                <a:lumOff val="13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5502" bIns="0" numCol="1" spcCol="1270" anchor="t" anchorCtr="0">
          <a:noAutofit/>
        </a:bodyPr>
        <a:lstStyle/>
        <a:p>
          <a:pPr lvl="0" algn="l" defTabSz="1022350">
            <a:lnSpc>
              <a:spcPct val="90000"/>
            </a:lnSpc>
            <a:spcBef>
              <a:spcPct val="0"/>
            </a:spcBef>
            <a:spcAft>
              <a:spcPct val="35000"/>
            </a:spcAft>
          </a:pPr>
          <a:r>
            <a:rPr lang="en-US" sz="2300" kern="1200" dirty="0" smtClean="0"/>
            <a:t>AWS Marketplace AMI</a:t>
          </a:r>
          <a:endParaRPr lang="en-US" sz="2300" kern="1200" dirty="0"/>
        </a:p>
        <a:p>
          <a:pPr marL="171450" lvl="1" indent="-171450" algn="l" defTabSz="800100">
            <a:lnSpc>
              <a:spcPct val="90000"/>
            </a:lnSpc>
            <a:spcBef>
              <a:spcPct val="0"/>
            </a:spcBef>
            <a:spcAft>
              <a:spcPct val="15000"/>
            </a:spcAft>
            <a:buChar char="•"/>
          </a:pPr>
          <a:r>
            <a:rPr lang="en-US" sz="1800" kern="1200" dirty="0" smtClean="0"/>
            <a:t>Deploy Splunk in customer VPC</a:t>
          </a:r>
          <a:endParaRPr lang="en-US" sz="1800" kern="1200" dirty="0"/>
        </a:p>
        <a:p>
          <a:pPr marL="171450" lvl="1" indent="-171450" algn="l" defTabSz="800100">
            <a:lnSpc>
              <a:spcPct val="90000"/>
            </a:lnSpc>
            <a:spcBef>
              <a:spcPct val="0"/>
            </a:spcBef>
            <a:spcAft>
              <a:spcPct val="15000"/>
            </a:spcAft>
            <a:buChar char="•"/>
          </a:pPr>
          <a:r>
            <a:rPr lang="en-US" sz="1800" kern="1200" dirty="0" smtClean="0"/>
            <a:t>Extended Deployment</a:t>
          </a:r>
          <a:endParaRPr lang="en-US" sz="1800" kern="1200" dirty="0"/>
        </a:p>
      </dsp:txBody>
      <dsp:txXfrm rot="5400000">
        <a:off x="2887940" y="693419"/>
        <a:ext cx="2685494" cy="2080260"/>
      </dsp:txXfrm>
    </dsp:sp>
    <dsp:sp modelId="{B492439B-6D60-2640-83F6-112A150937D3}">
      <dsp:nvSpPr>
        <dsp:cNvPr id="0" name=""/>
        <dsp:cNvSpPr/>
      </dsp:nvSpPr>
      <dsp:spPr>
        <a:xfrm rot="16200000">
          <a:off x="5384044" y="390802"/>
          <a:ext cx="3467100" cy="2685494"/>
        </a:xfrm>
        <a:prstGeom prst="flowChartManualOperation">
          <a:avLst/>
        </a:prstGeom>
        <a:gradFill rotWithShape="0">
          <a:gsLst>
            <a:gs pos="0">
              <a:schemeClr val="accent5">
                <a:hueOff val="-7990058"/>
                <a:satOff val="-29508"/>
                <a:lumOff val="27060"/>
                <a:alphaOff val="0"/>
                <a:satMod val="103000"/>
                <a:lumMod val="102000"/>
                <a:tint val="94000"/>
              </a:schemeClr>
            </a:gs>
            <a:gs pos="50000">
              <a:schemeClr val="accent5">
                <a:hueOff val="-7990058"/>
                <a:satOff val="-29508"/>
                <a:lumOff val="27060"/>
                <a:alphaOff val="0"/>
                <a:satMod val="110000"/>
                <a:lumMod val="100000"/>
                <a:shade val="100000"/>
              </a:schemeClr>
            </a:gs>
            <a:gs pos="100000">
              <a:schemeClr val="accent5">
                <a:hueOff val="-7990058"/>
                <a:satOff val="-29508"/>
                <a:lumOff val="2706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5502" bIns="0" numCol="1" spcCol="1270" anchor="t" anchorCtr="0">
          <a:noAutofit/>
        </a:bodyPr>
        <a:lstStyle/>
        <a:p>
          <a:pPr lvl="0" algn="l" defTabSz="1022350">
            <a:lnSpc>
              <a:spcPct val="90000"/>
            </a:lnSpc>
            <a:spcBef>
              <a:spcPct val="0"/>
            </a:spcBef>
            <a:spcAft>
              <a:spcPct val="35000"/>
            </a:spcAft>
          </a:pPr>
          <a:r>
            <a:rPr lang="en-US" sz="2300" kern="1200" dirty="0" smtClean="0"/>
            <a:t>"Quick Start" Cloud Formation Template</a:t>
          </a:r>
          <a:endParaRPr lang="en-US" sz="2300" kern="1200" dirty="0"/>
        </a:p>
        <a:p>
          <a:pPr marL="171450" lvl="1" indent="-171450" algn="l" defTabSz="800100">
            <a:lnSpc>
              <a:spcPct val="90000"/>
            </a:lnSpc>
            <a:spcBef>
              <a:spcPct val="0"/>
            </a:spcBef>
            <a:spcAft>
              <a:spcPct val="15000"/>
            </a:spcAft>
            <a:buChar char="•"/>
          </a:pPr>
          <a:r>
            <a:rPr lang="en-US" sz="1800" kern="1200" dirty="0" smtClean="0"/>
            <a:t>Build out full Splunk Enterprise Stack</a:t>
          </a:r>
          <a:endParaRPr lang="en-US" sz="1800" kern="1200" dirty="0"/>
        </a:p>
        <a:p>
          <a:pPr marL="171450" lvl="1" indent="-171450" algn="l" defTabSz="800100">
            <a:lnSpc>
              <a:spcPct val="90000"/>
            </a:lnSpc>
            <a:spcBef>
              <a:spcPct val="0"/>
            </a:spcBef>
            <a:spcAft>
              <a:spcPct val="15000"/>
            </a:spcAft>
            <a:buChar char="•"/>
          </a:pPr>
          <a:r>
            <a:rPr lang="en-US" sz="1800" kern="1200" dirty="0" smtClean="0"/>
            <a:t>Scale out for large data ingest</a:t>
          </a:r>
          <a:endParaRPr lang="en-US" sz="1800" kern="1200" dirty="0"/>
        </a:p>
      </dsp:txBody>
      <dsp:txXfrm rot="5400000">
        <a:off x="5774847" y="693419"/>
        <a:ext cx="2685494" cy="2080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5B941-525D-E844-AD13-4C44B1AAE888}">
      <dsp:nvSpPr>
        <dsp:cNvPr id="0" name=""/>
        <dsp:cNvSpPr/>
      </dsp:nvSpPr>
      <dsp:spPr>
        <a:xfrm>
          <a:off x="2478" y="0"/>
          <a:ext cx="2487181" cy="811801"/>
        </a:xfrm>
        <a:prstGeom prst="homePlate">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lvl="0" algn="ctr" defTabSz="977900">
            <a:lnSpc>
              <a:spcPct val="90000"/>
            </a:lnSpc>
            <a:spcBef>
              <a:spcPct val="0"/>
            </a:spcBef>
            <a:spcAft>
              <a:spcPct val="35000"/>
            </a:spcAft>
          </a:pPr>
          <a:r>
            <a:rPr lang="en-US" sz="2200" kern="1200" dirty="0" smtClean="0"/>
            <a:t>Settings</a:t>
          </a:r>
          <a:endParaRPr lang="en-US" sz="2200" kern="1200" dirty="0"/>
        </a:p>
      </dsp:txBody>
      <dsp:txXfrm>
        <a:off x="2478" y="0"/>
        <a:ext cx="2284231" cy="811801"/>
      </dsp:txXfrm>
    </dsp:sp>
    <dsp:sp modelId="{EFECABDA-7C3D-C94E-8B56-F2D8054578F0}">
      <dsp:nvSpPr>
        <dsp:cNvPr id="0" name=""/>
        <dsp:cNvSpPr/>
      </dsp:nvSpPr>
      <dsp:spPr>
        <a:xfrm>
          <a:off x="1992224" y="0"/>
          <a:ext cx="2487181" cy="811801"/>
        </a:xfrm>
        <a:prstGeom prst="chevron">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ctr" defTabSz="977900">
            <a:lnSpc>
              <a:spcPct val="90000"/>
            </a:lnSpc>
            <a:spcBef>
              <a:spcPct val="0"/>
            </a:spcBef>
            <a:spcAft>
              <a:spcPct val="35000"/>
            </a:spcAft>
          </a:pPr>
          <a:r>
            <a:rPr lang="en-US" sz="2200" kern="1200" dirty="0" smtClean="0"/>
            <a:t>Data Inputs</a:t>
          </a:r>
          <a:endParaRPr lang="en-US" sz="2200" kern="1200" dirty="0"/>
        </a:p>
      </dsp:txBody>
      <dsp:txXfrm>
        <a:off x="2398125" y="0"/>
        <a:ext cx="1675380" cy="811801"/>
      </dsp:txXfrm>
    </dsp:sp>
    <dsp:sp modelId="{D07CAAF2-5337-5049-A493-39CFF3EB1502}">
      <dsp:nvSpPr>
        <dsp:cNvPr id="0" name=""/>
        <dsp:cNvSpPr/>
      </dsp:nvSpPr>
      <dsp:spPr>
        <a:xfrm>
          <a:off x="3981969" y="0"/>
          <a:ext cx="2487181" cy="811801"/>
        </a:xfrm>
        <a:prstGeom prst="chevron">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ctr" defTabSz="977900">
            <a:lnSpc>
              <a:spcPct val="90000"/>
            </a:lnSpc>
            <a:spcBef>
              <a:spcPct val="0"/>
            </a:spcBef>
            <a:spcAft>
              <a:spcPct val="35000"/>
            </a:spcAft>
          </a:pPr>
          <a:r>
            <a:rPr lang="en-US" sz="2200" kern="1200" dirty="0" smtClean="0"/>
            <a:t>HTTP Event Collector </a:t>
          </a:r>
        </a:p>
      </dsp:txBody>
      <dsp:txXfrm>
        <a:off x="4387870" y="0"/>
        <a:ext cx="1675380" cy="811801"/>
      </dsp:txXfrm>
    </dsp:sp>
    <dsp:sp modelId="{4ED4534D-0176-D14C-9543-415CB5AB8F0C}">
      <dsp:nvSpPr>
        <dsp:cNvPr id="0" name=""/>
        <dsp:cNvSpPr/>
      </dsp:nvSpPr>
      <dsp:spPr>
        <a:xfrm>
          <a:off x="5971714" y="0"/>
          <a:ext cx="2487181" cy="811801"/>
        </a:xfrm>
        <a:prstGeom prst="chevr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lvl="0" algn="ctr" defTabSz="977900">
            <a:lnSpc>
              <a:spcPct val="90000"/>
            </a:lnSpc>
            <a:spcBef>
              <a:spcPct val="0"/>
            </a:spcBef>
            <a:spcAft>
              <a:spcPct val="35000"/>
            </a:spcAft>
          </a:pPr>
          <a:r>
            <a:rPr lang="en-US" sz="2200" kern="1200" dirty="0" smtClean="0"/>
            <a:t>Add New Token</a:t>
          </a:r>
          <a:endParaRPr lang="en-US" sz="2200" kern="1200" dirty="0"/>
        </a:p>
      </dsp:txBody>
      <dsp:txXfrm>
        <a:off x="6377615" y="0"/>
        <a:ext cx="1675380" cy="8118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3198A-F647-304B-AB32-328765685DBC}">
      <dsp:nvSpPr>
        <dsp:cNvPr id="0" name=""/>
        <dsp:cNvSpPr/>
      </dsp:nvSpPr>
      <dsp:spPr>
        <a:xfrm>
          <a:off x="3693" y="0"/>
          <a:ext cx="3230105" cy="659101"/>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0678"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New Custom </a:t>
          </a:r>
        </a:p>
        <a:p>
          <a:pPr lvl="0" algn="ctr" defTabSz="755650">
            <a:lnSpc>
              <a:spcPct val="90000"/>
            </a:lnSpc>
            <a:spcBef>
              <a:spcPct val="0"/>
            </a:spcBef>
            <a:spcAft>
              <a:spcPct val="35000"/>
            </a:spcAft>
          </a:pPr>
          <a:r>
            <a:rPr lang="en-US" sz="1700" kern="1200" dirty="0" smtClean="0"/>
            <a:t>IAM Role</a:t>
          </a:r>
          <a:endParaRPr lang="en-US" sz="1700" kern="1200" dirty="0"/>
        </a:p>
      </dsp:txBody>
      <dsp:txXfrm>
        <a:off x="3693" y="0"/>
        <a:ext cx="3065330" cy="659101"/>
      </dsp:txXfrm>
    </dsp:sp>
    <dsp:sp modelId="{D1D7DF4A-C3C1-8C46-8276-F9D0F2F9FA52}">
      <dsp:nvSpPr>
        <dsp:cNvPr id="0" name=""/>
        <dsp:cNvSpPr/>
      </dsp:nvSpPr>
      <dsp:spPr>
        <a:xfrm>
          <a:off x="2587778" y="0"/>
          <a:ext cx="3230105" cy="659101"/>
        </a:xfrm>
        <a:prstGeom prst="chevron">
          <a:avLst/>
        </a:prstGeom>
        <a:gradFill rotWithShape="0">
          <a:gsLst>
            <a:gs pos="0">
              <a:schemeClr val="accent1">
                <a:shade val="80000"/>
                <a:hueOff val="203475"/>
                <a:satOff val="-11542"/>
                <a:lumOff val="15121"/>
                <a:alphaOff val="0"/>
                <a:satMod val="103000"/>
                <a:lumMod val="102000"/>
                <a:tint val="94000"/>
              </a:schemeClr>
            </a:gs>
            <a:gs pos="50000">
              <a:schemeClr val="accent1">
                <a:shade val="80000"/>
                <a:hueOff val="203475"/>
                <a:satOff val="-11542"/>
                <a:lumOff val="15121"/>
                <a:alphaOff val="0"/>
                <a:satMod val="110000"/>
                <a:lumMod val="100000"/>
                <a:shade val="100000"/>
              </a:schemeClr>
            </a:gs>
            <a:gs pos="100000">
              <a:schemeClr val="accent1">
                <a:shade val="80000"/>
                <a:hueOff val="203475"/>
                <a:satOff val="-11542"/>
                <a:lumOff val="151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Create Role</a:t>
          </a:r>
          <a:endParaRPr lang="en-US" sz="1700" kern="1200" dirty="0"/>
        </a:p>
      </dsp:txBody>
      <dsp:txXfrm>
        <a:off x="2917329" y="0"/>
        <a:ext cx="2571004" cy="659101"/>
      </dsp:txXfrm>
    </dsp:sp>
    <dsp:sp modelId="{E3451BC1-F58C-5B49-AADE-7DBAEE9F0390}">
      <dsp:nvSpPr>
        <dsp:cNvPr id="0" name=""/>
        <dsp:cNvSpPr/>
      </dsp:nvSpPr>
      <dsp:spPr>
        <a:xfrm>
          <a:off x="5171862" y="0"/>
          <a:ext cx="3230105" cy="659101"/>
        </a:xfrm>
        <a:prstGeom prst="chevron">
          <a:avLst/>
        </a:prstGeom>
        <a:gradFill rotWithShape="0">
          <a:gsLst>
            <a:gs pos="0">
              <a:schemeClr val="accent1">
                <a:shade val="80000"/>
                <a:hueOff val="406951"/>
                <a:satOff val="-23084"/>
                <a:lumOff val="30243"/>
                <a:alphaOff val="0"/>
                <a:satMod val="103000"/>
                <a:lumMod val="102000"/>
                <a:tint val="94000"/>
              </a:schemeClr>
            </a:gs>
            <a:gs pos="50000">
              <a:schemeClr val="accent1">
                <a:shade val="80000"/>
                <a:hueOff val="406951"/>
                <a:satOff val="-23084"/>
                <a:lumOff val="30243"/>
                <a:alphaOff val="0"/>
                <a:satMod val="110000"/>
                <a:lumMod val="100000"/>
                <a:shade val="100000"/>
              </a:schemeClr>
            </a:gs>
            <a:gs pos="100000">
              <a:schemeClr val="accent1">
                <a:shade val="80000"/>
                <a:hueOff val="406951"/>
                <a:satOff val="-23084"/>
                <a:lumOff val="302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lvl="0" algn="ctr" defTabSz="755650">
            <a:lnSpc>
              <a:spcPct val="90000"/>
            </a:lnSpc>
            <a:spcBef>
              <a:spcPct val="0"/>
            </a:spcBef>
            <a:spcAft>
              <a:spcPct val="35000"/>
            </a:spcAft>
          </a:pPr>
          <a:r>
            <a:rPr lang="en-US" sz="1700" kern="1200" dirty="0" smtClean="0"/>
            <a:t>Enable Lambda Function</a:t>
          </a:r>
          <a:endParaRPr lang="en-US" sz="1700" kern="1200" dirty="0"/>
        </a:p>
      </dsp:txBody>
      <dsp:txXfrm>
        <a:off x="5501413" y="0"/>
        <a:ext cx="2571004" cy="65910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12/6/17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12/6/17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923354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188088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1122700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Lambda under Compute.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243955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Get started now.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2069604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on Create Function, then search for the Splunk blue prints. Select the ‘</a:t>
            </a:r>
            <a:r>
              <a:rPr lang="en-US" dirty="0" err="1" smtClean="0"/>
              <a:t>splunk</a:t>
            </a:r>
            <a:r>
              <a:rPr lang="en-US" dirty="0" smtClean="0"/>
              <a:t>-</a:t>
            </a:r>
            <a:r>
              <a:rPr lang="en-US" dirty="0" err="1" smtClean="0"/>
              <a:t>cloudwatch</a:t>
            </a:r>
            <a:r>
              <a:rPr lang="en-US" dirty="0" smtClean="0"/>
              <a:t>-logs-processing’ blue print.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101451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function a name, like</a:t>
            </a:r>
            <a:r>
              <a:rPr lang="en-US" baseline="0" dirty="0" smtClean="0"/>
              <a:t> “</a:t>
            </a:r>
            <a:r>
              <a:rPr lang="en-US" baseline="0" dirty="0" err="1" smtClean="0"/>
              <a:t>vpcFlowLogsFunction</a:t>
            </a:r>
            <a:r>
              <a:rPr lang="en-US" baseline="0" dirty="0" smtClean="0"/>
              <a:t>.” If this is the first time you’re setting up Lambda Function you will need to create a new role. That is detailed in the next slide.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1210483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Once you’ve selected</a:t>
            </a:r>
            <a:r>
              <a:rPr lang="en-US" baseline="0" dirty="0" smtClean="0"/>
              <a:t> “Create new role,” you will be taken to a new tab where the ‘</a:t>
            </a:r>
            <a:r>
              <a:rPr lang="en-US" baseline="0" dirty="0" err="1" smtClean="0"/>
              <a:t>lambda_basic_execution</a:t>
            </a:r>
            <a:r>
              <a:rPr lang="en-US" baseline="0" dirty="0" smtClean="0"/>
              <a:t>’ role has been created for you. 2) Click on allow and then go back to your screen for creating the Lambda function, select the newly created role ‘</a:t>
            </a:r>
            <a:r>
              <a:rPr lang="en-US" baseline="0" dirty="0" err="1" smtClean="0"/>
              <a:t>lambda_basic_execution</a:t>
            </a:r>
            <a:r>
              <a:rPr lang="en-US" baseline="0" dirty="0" smtClean="0"/>
              <a:t>.’ 3) Select the CloudWatch Log group you created earlier, </a:t>
            </a:r>
            <a:r>
              <a:rPr lang="en-US" baseline="0" dirty="0" err="1" smtClean="0"/>
              <a:t>VPCFlowLogsGroup</a:t>
            </a:r>
            <a:r>
              <a:rPr lang="en-US" baseline="0" dirty="0" smtClean="0"/>
              <a:t>, that will trigger this Lambda function.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433761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you’ve named your function, given it permission to execute and selected the CloudWatch Log group to trigger the function you will now just need to fill out two variables for the script. The first he the HEC_URL which is the endpoint where the data will be sent. If you have : </a:t>
            </a:r>
          </a:p>
          <a:p>
            <a:r>
              <a:rPr lang="en-US" baseline="0" dirty="0" smtClean="0"/>
              <a:t>	- a Splunk Cloud instance, the URL will be https://http-input-&lt;customer&gt;.</a:t>
            </a:r>
            <a:r>
              <a:rPr lang="en-US" baseline="0" dirty="0" err="1" smtClean="0"/>
              <a:t>splunkcloud.com</a:t>
            </a:r>
            <a:r>
              <a:rPr lang="en-US" baseline="0" dirty="0" smtClean="0"/>
              <a:t>/services/collector</a:t>
            </a:r>
          </a:p>
          <a:p>
            <a:r>
              <a:rPr lang="en-US" baseline="0" dirty="0" smtClean="0"/>
              <a:t>	- a Splunk Cloud Sales Trial, the URL will be https://input-&lt;trial&gt;.cloud.splunk.com:8088/services/collector</a:t>
            </a:r>
          </a:p>
          <a:p>
            <a:r>
              <a:rPr lang="en-US" baseline="0" dirty="0" smtClean="0"/>
              <a:t>	- a Splunk AMI from marketplace, the URL should be https://&lt;</a:t>
            </a:r>
            <a:r>
              <a:rPr lang="en-US" baseline="0" dirty="0" err="1" smtClean="0"/>
              <a:t>ip_address</a:t>
            </a:r>
            <a:r>
              <a:rPr lang="en-US" baseline="0" dirty="0" smtClean="0"/>
              <a:t>&gt;:8088/services/collector</a:t>
            </a:r>
          </a:p>
          <a:p>
            <a:r>
              <a:rPr lang="en-US" baseline="0" dirty="0" smtClean="0"/>
              <a:t>Finally, put in your HEC Token </a:t>
            </a:r>
            <a:r>
              <a:rPr lang="en-US" baseline="0" smtClean="0"/>
              <a:t>from when you created the HEC input and click ”Create Function.”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63481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three quick ways</a:t>
            </a:r>
            <a:r>
              <a:rPr lang="en-US" baseline="0" dirty="0" smtClean="0"/>
              <a:t> to start using Splunk in AWS.  First, you can deploy a free Splunk Cloud sales trial.  This free trial allows you to quickly start using Splunk and have an instance to collect your AWS data.  The AWS Marketplace AMI gives you more control over the Splunk instance. If you are unable to use a sales trial, or want it longer than 15 days this would be the recommended approach.  Finally, if you need an enterprise ready deployment of Splunk, then it would be recommended that you use the CloudFormation templates to setup the three tiered Splunk </a:t>
            </a:r>
            <a:r>
              <a:rPr lang="en-US" baseline="0" dirty="0" err="1" smtClean="0"/>
              <a:t>enviornment</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99144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Splunk Cloud sales trial, log into Splunk and click on Free</a:t>
            </a:r>
            <a:r>
              <a:rPr lang="en-US" baseline="0" dirty="0" smtClean="0"/>
              <a:t> Splunk.  Now select Cloud trial and click OK.  Your sales trial will spin up in a few minutes and you should be able to start using it soon thereafter.  For the Marketplace AMI, go to https://aws.amazon.com/marketplace and search for Splunk. Select the Splunk Enterprise item and launch it manually.  Make sure to add additional storage so that you do not run into any space constraint issues with your AWS instance. I would recommend attaching a 100GB GP2 EBS volume.  Once your instance is up, then log into your deployment and install the Splunk App for AWS, the Add-on for AWS and the other dependencies listed in the next slide.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350119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to install the Splunk App for AWS on your search head; if you are using a single instance then you can also install the Add-on in that instance. It is NOT recommended that you put any inputs on your</a:t>
            </a:r>
            <a:r>
              <a:rPr lang="en-US" baseline="0" dirty="0" smtClean="0"/>
              <a:t> search head since this will have an impact on your search performance. If you are using this in a production environment, make sure to install the AWS Add-on on a Heavy Weight Forwarder (HWF).  Finally, make sure to enable your HTTP Event Collector on your collection node. Follow the steps in the next slide on how to setup a new token and </a:t>
            </a:r>
            <a:r>
              <a:rPr lang="en-US" baseline="0" dirty="0" err="1" smtClean="0"/>
              <a:t>sourcetype</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152682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more in-depth</a:t>
            </a:r>
            <a:r>
              <a:rPr lang="en-US" baseline="0" dirty="0" smtClean="0"/>
              <a:t> explanation on how to use CloudFormation templates, please look at module 6.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1321388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are using the Splunk </a:t>
            </a:r>
            <a:r>
              <a:rPr lang="en-US" baseline="0" dirty="0" smtClean="0"/>
              <a:t>AMI from the marketplace, make sure to modify the default security group to allow TCP 8088 traffic in-bound. This is the HEC port and will be blocked by default.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852411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the Security Group and add TCP port 8088 allowed from anywhere.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350990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1177570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new HEC input, go to Settings -&gt; Data Inputs -&gt; HTTP Event Collector -&gt; Add</a:t>
            </a:r>
            <a:r>
              <a:rPr lang="en-US" baseline="0" dirty="0" smtClean="0"/>
              <a:t> New token.  Give the input a name, </a:t>
            </a:r>
            <a:r>
              <a:rPr lang="en-US" baseline="0" dirty="0" err="1" smtClean="0"/>
              <a:t>aws:vpcflow</a:t>
            </a:r>
            <a:r>
              <a:rPr lang="en-US" baseline="0" dirty="0" smtClean="0"/>
              <a:t>, and then make sure to select the </a:t>
            </a:r>
            <a:r>
              <a:rPr lang="en-US" baseline="0" dirty="0" err="1" smtClean="0"/>
              <a:t>sourcetype</a:t>
            </a:r>
            <a:r>
              <a:rPr lang="en-US" baseline="0" dirty="0" smtClean="0"/>
              <a:t> “</a:t>
            </a:r>
            <a:r>
              <a:rPr lang="en-US" baseline="0" dirty="0" err="1" smtClean="0"/>
              <a:t>aws:cloudwatchlogs:vpcflow</a:t>
            </a:r>
            <a:r>
              <a:rPr lang="en-US" baseline="0" dirty="0" smtClean="0"/>
              <a:t>.” If you do not have this </a:t>
            </a:r>
            <a:r>
              <a:rPr lang="en-US" baseline="0" dirty="0" err="1" smtClean="0"/>
              <a:t>sourcetype</a:t>
            </a:r>
            <a:r>
              <a:rPr lang="en-US" baseline="0" dirty="0" smtClean="0"/>
              <a:t>, make sure that the app / add-on were installed on your instance.  Finally, keep the default index selected, unless you have changed the default index you are sending your AWS data. By default the app looks to the main index to find AWS data which it will use to populate the Summary Indexes.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1464162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powerpoint@splun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smtClean="0"/>
              <a:t>Presentation Title</a:t>
            </a:r>
            <a:endParaRPr lang="en-US" dirty="0"/>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a:t>
            </a:r>
            <a:r>
              <a:rPr lang="en-US" dirty="0" smtClean="0"/>
              <a:t>Name  |  </a:t>
            </a:r>
            <a:r>
              <a:rPr lang="en-US" dirty="0"/>
              <a:t>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smtClean="0"/>
              <a:t>Date  |  Version</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smtClean="0">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smtClean="0"/>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smtClean="0"/>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smtClean="0"/>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a:t>
            </a:r>
            <a:r>
              <a:rPr lang="en-US" sz="1200" dirty="0" smtClean="0"/>
              <a:t>forward-looking </a:t>
            </a:r>
            <a:r>
              <a:rPr lang="en-US" sz="1200" dirty="0"/>
              <a:t>statements regarding future events or the expected performance of the company. We caution you that such statements reflect our </a:t>
            </a:r>
            <a:r>
              <a:rPr lang="en-US" sz="1200" dirty="0" smtClean="0"/>
              <a:t>current</a:t>
            </a:r>
            <a:r>
              <a:rPr lang="en-US" sz="1200" baseline="0" dirty="0" smtClean="0"/>
              <a:t> e</a:t>
            </a:r>
            <a:r>
              <a:rPr lang="en-US" sz="1200" dirty="0" smtClean="0"/>
              <a:t>xpectations</a:t>
            </a:r>
            <a:r>
              <a:rPr lang="en-US" sz="1200" dirty="0"/>
              <a:t>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a:t>
            </a:r>
            <a:r>
              <a:rPr lang="en-US" sz="1200" dirty="0" smtClean="0"/>
              <a:t>. We </a:t>
            </a:r>
            <a:r>
              <a:rPr lang="en-US" sz="1200" dirty="0"/>
              <a:t>do not assume any obligation to update any </a:t>
            </a:r>
            <a:r>
              <a:rPr lang="en-US" sz="1200" dirty="0" smtClean="0"/>
              <a:t>forward-looking </a:t>
            </a:r>
            <a:r>
              <a:rPr lang="en-US" sz="1200" dirty="0"/>
              <a:t>statements we may make</a:t>
            </a:r>
            <a:r>
              <a:rPr lang="en-US" sz="1200" dirty="0" smtClean="0"/>
              <a:t>. </a:t>
            </a:r>
            <a:r>
              <a:rPr lang="en-US" sz="1200" dirty="0"/>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smtClean="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endParaRPr lang="en-US" sz="788" dirty="0"/>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smtClean="0"/>
              <a:t>Forward-Looking Statements</a:t>
            </a:r>
            <a:endParaRPr lang="en-US" sz="2700" dirty="0"/>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smtClean="0">
                <a:solidFill>
                  <a:srgbClr val="C00000"/>
                </a:solidFill>
              </a:rPr>
              <a:t>THIS SLIDE IS REQUIRED FOR</a:t>
            </a:r>
            <a:r>
              <a:rPr lang="en-US" sz="1800" b="1" baseline="0" dirty="0" smtClean="0">
                <a:solidFill>
                  <a:srgbClr val="C00000"/>
                </a:solidFill>
              </a:rPr>
              <a:t> ALL 3</a:t>
            </a:r>
            <a:r>
              <a:rPr lang="en-US" sz="1800" b="1" baseline="30000" dirty="0" smtClean="0">
                <a:solidFill>
                  <a:srgbClr val="C00000"/>
                </a:solidFill>
              </a:rPr>
              <a:t>RD</a:t>
            </a:r>
            <a:r>
              <a:rPr lang="en-US" sz="1800" b="1" baseline="0" dirty="0" smtClean="0">
                <a:solidFill>
                  <a:srgbClr val="C00000"/>
                </a:solidFill>
              </a:rPr>
              <a:t> PARTY PRESENTATIONS.</a:t>
            </a:r>
            <a:endParaRPr lang="en-US" sz="1800" b="1" dirty="0" smtClean="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smtClean="0">
                <a:effectLst/>
              </a:rPr>
              <a:t>Presentations to Third-Parties </a:t>
            </a:r>
            <a:r>
              <a:rPr lang="en-US" sz="1200" b="0" i="0" dirty="0" smtClean="0">
                <a:effectLst/>
              </a:rPr>
              <a:t>(i.e., non-Splunkers)</a:t>
            </a:r>
            <a:endParaRPr lang="en-US" sz="1200" b="0" i="0" dirty="0" smtClean="0"/>
          </a:p>
          <a:p>
            <a:pPr marL="214313" lvl="0" indent="-214313">
              <a:buFont typeface="Arial" charset="0"/>
              <a:buChar char="•"/>
            </a:pPr>
            <a:r>
              <a:rPr lang="en-US" sz="1200" b="0" i="0" dirty="0" smtClean="0">
                <a:effectLst/>
              </a:rPr>
              <a:t>When presenting to third</a:t>
            </a:r>
            <a:r>
              <a:rPr lang="en-US" sz="1200" b="0" i="0" baseline="0" dirty="0" smtClean="0">
                <a:effectLst/>
              </a:rPr>
              <a:t> parties, this </a:t>
            </a:r>
            <a:r>
              <a:rPr lang="en-US" sz="1200" b="0" i="0" dirty="0" smtClean="0">
                <a:effectLst/>
              </a:rPr>
              <a:t>slide must</a:t>
            </a:r>
            <a:r>
              <a:rPr lang="en-US" sz="1200" b="0" i="0" baseline="0" dirty="0" smtClean="0">
                <a:effectLst/>
              </a:rPr>
              <a:t> be included immediately after the title slide.</a:t>
            </a:r>
            <a:endParaRPr lang="en-US" sz="1350" b="0" i="0" kern="1200" dirty="0" smtClean="0">
              <a:solidFill>
                <a:schemeClr val="tx1"/>
              </a:solidFill>
              <a:effectLst/>
              <a:latin typeface="+mn-lt"/>
              <a:ea typeface="+mn-ea"/>
              <a:cs typeface="+mn-cs"/>
            </a:endParaRPr>
          </a:p>
          <a:p>
            <a:pPr marL="214313" lvl="0" indent="-214313">
              <a:buFont typeface="Arial" charset="0"/>
              <a:buChar char="•"/>
            </a:pPr>
            <a:r>
              <a:rPr lang="en-US" sz="1350" b="0" i="0" kern="1200" dirty="0" smtClean="0">
                <a:solidFill>
                  <a:schemeClr val="tx1"/>
                </a:solidFill>
                <a:effectLst/>
                <a:latin typeface="+mn-lt"/>
                <a:ea typeface="+mn-ea"/>
                <a:cs typeface="+mn-cs"/>
              </a:rPr>
              <a:t>O</a:t>
            </a:r>
            <a:r>
              <a:rPr lang="en-US" sz="1200" b="0" i="0" dirty="0" smtClean="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smtClean="0">
                <a:effectLst/>
              </a:rPr>
              <a:t>Before disclosing any customer or other third party names, logos or use cases, confirm with Marketing that we have the right consents.</a:t>
            </a:r>
            <a:r>
              <a:rPr lang="en-US" sz="1200" b="0" i="0" dirty="0" smtClean="0">
                <a:effectLst/>
              </a:rPr>
              <a:t> </a:t>
            </a:r>
          </a:p>
          <a:p>
            <a:pPr marL="214313" lvl="0" indent="-214313">
              <a:buFont typeface="Arial" charset="0"/>
              <a:buChar char="•"/>
            </a:pPr>
            <a:r>
              <a:rPr lang="en-US" sz="1350" b="0" i="0" dirty="0" smtClean="0">
                <a:effectLst/>
              </a:rPr>
              <a:t>Don’t bash the competition. If making comparisons between Splunk and our competitors, stick to the facts.</a:t>
            </a:r>
            <a:r>
              <a:rPr lang="en-US" sz="1200" b="0" i="0" dirty="0" smtClean="0">
                <a:effectLst/>
              </a:rPr>
              <a:t> </a:t>
            </a:r>
          </a:p>
          <a:p>
            <a:pPr marL="214313" lvl="0" indent="-214313">
              <a:buFont typeface="Arial" charset="0"/>
              <a:buChar char="•"/>
            </a:pPr>
            <a:r>
              <a:rPr lang="en-US" sz="1350" b="0" i="0" dirty="0" smtClean="0">
                <a:effectLst/>
              </a:rPr>
              <a:t>Make sure all statements are not overstated and are supported by facts.</a:t>
            </a:r>
            <a:r>
              <a:rPr lang="en-US" sz="1200" b="0" i="0" dirty="0" smtClean="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smtClean="0">
                <a:solidFill>
                  <a:schemeClr val="tx1"/>
                </a:solidFill>
                <a:effectLst/>
                <a:latin typeface="+mn-lt"/>
                <a:ea typeface="+mn-ea"/>
                <a:cs typeface="+mn-cs"/>
              </a:rPr>
              <a:t>Confidential</a:t>
            </a:r>
            <a:r>
              <a:rPr lang="en-US" sz="1350" b="1" kern="1200" baseline="0" dirty="0" smtClean="0">
                <a:solidFill>
                  <a:schemeClr val="tx1"/>
                </a:solidFill>
                <a:effectLst/>
                <a:latin typeface="+mn-lt"/>
                <a:ea typeface="+mn-ea"/>
                <a:cs typeface="+mn-cs"/>
              </a:rPr>
              <a:t> Information</a:t>
            </a:r>
            <a:endParaRPr lang="en-US" sz="1350" b="1" kern="1200" dirty="0" smtClean="0">
              <a:solidFill>
                <a:schemeClr val="tx1"/>
              </a:solidFill>
              <a:effectLst/>
              <a:latin typeface="+mn-lt"/>
              <a:ea typeface="+mn-ea"/>
              <a:cs typeface="+mn-cs"/>
            </a:endParaRPr>
          </a:p>
          <a:p>
            <a:pPr marL="214313" lvl="0" indent="-214313">
              <a:buFont typeface="Arial" charset="0"/>
              <a:buChar char="•"/>
            </a:pPr>
            <a:r>
              <a:rPr lang="en-US" sz="1350" kern="1200" dirty="0" smtClean="0">
                <a:solidFill>
                  <a:schemeClr val="tx1"/>
                </a:solidFill>
                <a:effectLst/>
                <a:latin typeface="+mn-lt"/>
                <a:ea typeface="+mn-ea"/>
                <a:cs typeface="+mn-cs"/>
              </a:rPr>
              <a:t>I</a:t>
            </a:r>
            <a:r>
              <a:rPr lang="en-US" sz="1200" dirty="0" smtClean="0">
                <a:effectLst/>
              </a:rPr>
              <a:t>f the presentation contains confidential information, a confidentiality notice must appear on every slide.</a:t>
            </a:r>
            <a:r>
              <a:rPr lang="en-US" sz="1200" baseline="0" dirty="0" smtClean="0">
                <a:effectLst/>
              </a:rPr>
              <a:t> Please contact </a:t>
            </a:r>
            <a:r>
              <a:rPr lang="en-US" sz="1200" baseline="0" dirty="0" smtClean="0">
                <a:effectLst/>
                <a:hlinkClick r:id="rId2"/>
              </a:rPr>
              <a:t>powerpoint@splunk.com</a:t>
            </a:r>
            <a:r>
              <a:rPr lang="en-US" sz="1200" baseline="0" dirty="0" smtClean="0">
                <a:effectLst/>
              </a:rPr>
              <a:t> for help implementing this notice: Confidential information. Do not distribute.</a:t>
            </a:r>
            <a:endParaRPr lang="en-US" sz="1200" dirty="0" smtClean="0">
              <a:effectLst/>
            </a:endParaRPr>
          </a:p>
          <a:p>
            <a:pPr marL="214313" indent="-214313">
              <a:buFont typeface="Arial" charset="0"/>
              <a:buChar char="•"/>
            </a:pPr>
            <a:r>
              <a:rPr lang="en-US" sz="1200" dirty="0" smtClean="0">
                <a:effectLst/>
              </a:rPr>
              <a:t>Examples of confidential information:</a:t>
            </a:r>
            <a:r>
              <a:rPr lang="en-US" sz="1200" baseline="0" dirty="0" smtClean="0">
                <a:effectLst/>
              </a:rPr>
              <a:t>  </a:t>
            </a:r>
            <a:r>
              <a:rPr lang="en-US" sz="1200" dirty="0" smtClean="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smtClean="0">
                <a:solidFill>
                  <a:srgbClr val="C00000"/>
                </a:solidFill>
              </a:rPr>
              <a:t>NOTICE </a:t>
            </a:r>
            <a:r>
              <a:rPr lang="en-US" sz="1800" b="1" i="0" baseline="0" smtClean="0">
                <a:solidFill>
                  <a:srgbClr val="C00000"/>
                </a:solidFill>
              </a:rPr>
              <a:t>FROM SPLUNK</a:t>
            </a:r>
            <a:r>
              <a:rPr lang="en-US" sz="1800" b="1" i="0" smtClean="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a:t>
            </a:r>
            <a:r>
              <a:rPr lang="en-US" sz="4500" dirty="0" smtClean="0">
                <a:solidFill>
                  <a:schemeClr val="bg1"/>
                </a:solidFill>
              </a:rPr>
              <a:t>this </a:t>
            </a:r>
            <a:r>
              <a:rPr lang="en-US" sz="4500" dirty="0">
                <a:solidFill>
                  <a:schemeClr val="bg1"/>
                </a:solidFill>
              </a:rPr>
              <a:t>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smtClean="0">
                <a:solidFill>
                  <a:schemeClr val="bg1"/>
                </a:solidFill>
              </a:rPr>
              <a:t>Please delete </a:t>
            </a:r>
            <a:r>
              <a:rPr lang="en-US" sz="4500" dirty="0">
                <a:solidFill>
                  <a:schemeClr val="bg1"/>
                </a:solidFill>
              </a:rPr>
              <a:t>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smtClean="0"/>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8376467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smtClean="0"/>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1090232946"/>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a:t>
            </a:r>
            <a:r>
              <a:rPr lang="en-US" dirty="0" smtClean="0"/>
              <a:t>: Slide </a:t>
            </a:r>
            <a:r>
              <a:rPr lang="en-US" dirty="0"/>
              <a:t>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theme" Target="../theme/theme1.xml"/><Relationship Id="rId54" Type="http://schemas.openxmlformats.org/officeDocument/2006/relationships/image" Target="../media/image1.emf"/><Relationship Id="rId55" Type="http://schemas.openxmlformats.org/officeDocument/2006/relationships/image" Target="../media/image2.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smtClean="0"/>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smtClean="0">
                <a:solidFill>
                  <a:schemeClr val="accent2">
                    <a:lumMod val="75000"/>
                  </a:schemeClr>
                </a:solidFill>
              </a:rPr>
              <a:t>© 2017 Splunk Inc.</a:t>
            </a:r>
            <a:endParaRPr lang="en-US" sz="600" cap="all" spc="75" dirty="0">
              <a:solidFill>
                <a:schemeClr val="accent2">
                  <a:lumMod val="75000"/>
                </a:schemeClr>
              </a:solidFill>
            </a:endParaRP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smtClean="0">
                <a:solidFill>
                  <a:srgbClr val="515151"/>
                </a:solidFill>
              </a:rPr>
              <a:t>© 2017 Splunk Inc. Confidential information. Do not distribute.</a:t>
            </a:r>
            <a:endParaRPr lang="en-US" sz="600" cap="all" spc="75" dirty="0">
              <a:solidFill>
                <a:srgbClr val="515151"/>
              </a:solidFill>
            </a:endParaRPr>
          </a:p>
        </p:txBody>
      </p:sp>
    </p:spTree>
    <p:extLst>
      <p:ext uri="{BB962C8B-B14F-4D97-AF65-F5344CB8AC3E}">
        <p14:creationId xmlns:p14="http://schemas.microsoft.com/office/powerpoint/2010/main" val="602978467"/>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 id="2147483831" r:id="rId33"/>
    <p:sldLayoutId id="2147483832" r:id="rId34"/>
    <p:sldLayoutId id="2147483833" r:id="rId35"/>
    <p:sldLayoutId id="2147483834" r:id="rId36"/>
    <p:sldLayoutId id="2147483835" r:id="rId37"/>
    <p:sldLayoutId id="2147483836" r:id="rId38"/>
    <p:sldLayoutId id="2147483837" r:id="rId39"/>
    <p:sldLayoutId id="2147483838" r:id="rId40"/>
    <p:sldLayoutId id="2147483839" r:id="rId41"/>
    <p:sldLayoutId id="2147483840" r:id="rId42"/>
    <p:sldLayoutId id="2147483841" r:id="rId43"/>
    <p:sldLayoutId id="2147483842" r:id="rId44"/>
    <p:sldLayoutId id="2147483843" r:id="rId45"/>
    <p:sldLayoutId id="2147483844" r:id="rId46"/>
    <p:sldLayoutId id="2147483845" r:id="rId47"/>
    <p:sldLayoutId id="2147483846" r:id="rId48"/>
    <p:sldLayoutId id="2147483847" r:id="rId49"/>
    <p:sldLayoutId id="2147483848" r:id="rId50"/>
    <p:sldLayoutId id="2147483853"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plunkbase.splunk.com/app/1274/" TargetMode="External"/><Relationship Id="rId4" Type="http://schemas.openxmlformats.org/officeDocument/2006/relationships/hyperlink" Target="https://splunkbase.splunk.com/app/2890/" TargetMode="External"/><Relationship Id="rId5" Type="http://schemas.openxmlformats.org/officeDocument/2006/relationships/hyperlink" Target="https://splunkbase.splunk.com/app/2882/" TargetMode="External"/><Relationship Id="rId6" Type="http://schemas.openxmlformats.org/officeDocument/2006/relationships/hyperlink" Target="https://splunkbase.splunk.com/app/2881/" TargetMode="External"/><Relationship Id="rId7" Type="http://schemas.openxmlformats.org/officeDocument/2006/relationships/hyperlink" Target="https://splunkbase.splunk.com/app/2883/" TargetMode="External"/><Relationship Id="rId1" Type="http://schemas.openxmlformats.org/officeDocument/2006/relationships/slideLayout" Target="../slideLayouts/slideLayout3.xml"/><Relationship Id="rId2" Type="http://schemas.openxmlformats.org/officeDocument/2006/relationships/hyperlink" Target="https://splunkbase.splunk.com/app/1876/#/overvie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splunk.com/" TargetMode="External"/><Relationship Id="rId4" Type="http://schemas.openxmlformats.org/officeDocument/2006/relationships/hyperlink" Target="https://aws.amazon.com/marketplace" TargetMode="External"/><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hyperlink" Target="https://aws.amazon.com/marketplac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Cooking with AWS and Splunk</a:t>
            </a:r>
            <a:endParaRPr lang="en-US" dirty="0"/>
          </a:p>
        </p:txBody>
      </p:sp>
      <p:sp>
        <p:nvSpPr>
          <p:cNvPr id="3" name="Text Placeholder 2"/>
          <p:cNvSpPr>
            <a:spLocks noGrp="1"/>
          </p:cNvSpPr>
          <p:nvPr>
            <p:ph type="body" sz="quarter" idx="12"/>
          </p:nvPr>
        </p:nvSpPr>
        <p:spPr/>
        <p:txBody>
          <a:bodyPr/>
          <a:lstStyle/>
          <a:p>
            <a:r>
              <a:rPr lang="en-US" dirty="0"/>
              <a:t>Module 3 : </a:t>
            </a:r>
            <a:r>
              <a:rPr lang="en-US" dirty="0" smtClean="0"/>
              <a:t>Setting up Splunk </a:t>
            </a:r>
            <a:r>
              <a:rPr lang="en-US" dirty="0"/>
              <a:t>Infrastructure</a:t>
            </a:r>
          </a:p>
        </p:txBody>
      </p:sp>
      <p:sp>
        <p:nvSpPr>
          <p:cNvPr id="5" name="Text Placeholder 4"/>
          <p:cNvSpPr>
            <a:spLocks noGrp="1"/>
          </p:cNvSpPr>
          <p:nvPr>
            <p:ph type="body" sz="quarter" idx="14"/>
          </p:nvPr>
        </p:nvSpPr>
        <p:spPr/>
        <p:txBody>
          <a:bodyPr/>
          <a:lstStyle/>
          <a:p>
            <a:r>
              <a:rPr lang="en-US" dirty="0" smtClean="0"/>
              <a:t>Kam Amir | Splunk Cloud Architect</a:t>
            </a:r>
            <a:endParaRPr lang="en-US" dirty="0"/>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59624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Modify AWS Security Group</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368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port 8088</a:t>
            </a:r>
            <a:endParaRPr lang="en-US" dirty="0"/>
          </a:p>
        </p:txBody>
      </p:sp>
      <p:sp>
        <p:nvSpPr>
          <p:cNvPr id="3" name="Subtitle 2"/>
          <p:cNvSpPr>
            <a:spLocks noGrp="1"/>
          </p:cNvSpPr>
          <p:nvPr>
            <p:ph type="subTitle" idx="14"/>
          </p:nvPr>
        </p:nvSpPr>
        <p:spPr/>
        <p:txBody>
          <a:bodyPr/>
          <a:lstStyle/>
          <a:p>
            <a:r>
              <a:rPr lang="en-US" dirty="0" smtClean="0"/>
              <a:t>Make sure to open HEC Port in Security Group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857" y="960471"/>
            <a:ext cx="5727496" cy="3570777"/>
          </a:xfrm>
          <a:prstGeom prst="rect">
            <a:avLst/>
          </a:prstGeom>
        </p:spPr>
      </p:pic>
      <p:sp>
        <p:nvSpPr>
          <p:cNvPr id="5" name="TextBox 4"/>
          <p:cNvSpPr txBox="1"/>
          <p:nvPr/>
        </p:nvSpPr>
        <p:spPr>
          <a:xfrm>
            <a:off x="102637" y="1296954"/>
            <a:ext cx="1403718" cy="276999"/>
          </a:xfrm>
          <a:prstGeom prst="rect">
            <a:avLst/>
          </a:prstGeom>
          <a:noFill/>
        </p:spPr>
        <p:txBody>
          <a:bodyPr wrap="none" lIns="0" tIns="0" rIns="0" bIns="0" rtlCol="0">
            <a:spAutoFit/>
          </a:bodyPr>
          <a:lstStyle/>
          <a:p>
            <a:r>
              <a:rPr lang="en-US" sz="1800" dirty="0" smtClean="0"/>
              <a:t>Select Instance</a:t>
            </a:r>
          </a:p>
        </p:txBody>
      </p:sp>
      <p:sp>
        <p:nvSpPr>
          <p:cNvPr id="6" name="TextBox 5"/>
          <p:cNvSpPr txBox="1"/>
          <p:nvPr/>
        </p:nvSpPr>
        <p:spPr>
          <a:xfrm>
            <a:off x="102638" y="3063550"/>
            <a:ext cx="1530220" cy="553998"/>
          </a:xfrm>
          <a:prstGeom prst="rect">
            <a:avLst/>
          </a:prstGeom>
          <a:noFill/>
        </p:spPr>
        <p:txBody>
          <a:bodyPr wrap="square" lIns="0" tIns="0" rIns="0" bIns="0" rtlCol="0">
            <a:spAutoFit/>
          </a:bodyPr>
          <a:lstStyle/>
          <a:p>
            <a:r>
              <a:rPr lang="en-US" sz="1800" dirty="0" smtClean="0"/>
              <a:t>Select Security Group</a:t>
            </a:r>
          </a:p>
        </p:txBody>
      </p:sp>
      <p:cxnSp>
        <p:nvCxnSpPr>
          <p:cNvPr id="8" name="Straight Arrow Connector 7"/>
          <p:cNvCxnSpPr/>
          <p:nvPr/>
        </p:nvCxnSpPr>
        <p:spPr>
          <a:xfrm flipV="1">
            <a:off x="1222310" y="3424335"/>
            <a:ext cx="2351314" cy="933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222310" y="1606086"/>
            <a:ext cx="1393371" cy="2461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59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886491" y="960438"/>
            <a:ext cx="5371019" cy="3467100"/>
          </a:xfrm>
        </p:spPr>
      </p:pic>
      <p:sp>
        <p:nvSpPr>
          <p:cNvPr id="3" name="Title 2"/>
          <p:cNvSpPr>
            <a:spLocks noGrp="1"/>
          </p:cNvSpPr>
          <p:nvPr>
            <p:ph type="title"/>
          </p:nvPr>
        </p:nvSpPr>
        <p:spPr/>
        <p:txBody>
          <a:bodyPr/>
          <a:lstStyle/>
          <a:p>
            <a:r>
              <a:rPr lang="en-US" dirty="0"/>
              <a:t>Open port 8088</a:t>
            </a:r>
          </a:p>
        </p:txBody>
      </p:sp>
      <p:sp>
        <p:nvSpPr>
          <p:cNvPr id="4" name="Subtitle 3"/>
          <p:cNvSpPr>
            <a:spLocks noGrp="1"/>
          </p:cNvSpPr>
          <p:nvPr>
            <p:ph type="subTitle" idx="12"/>
          </p:nvPr>
        </p:nvSpPr>
        <p:spPr/>
        <p:txBody>
          <a:bodyPr/>
          <a:lstStyle/>
          <a:p>
            <a:r>
              <a:rPr lang="en-US" dirty="0" smtClean="0"/>
              <a:t>Open the Security Group</a:t>
            </a:r>
            <a:endParaRPr lang="en-US" dirty="0"/>
          </a:p>
        </p:txBody>
      </p:sp>
      <p:sp>
        <p:nvSpPr>
          <p:cNvPr id="6" name="TextBox 5"/>
          <p:cNvSpPr txBox="1"/>
          <p:nvPr/>
        </p:nvSpPr>
        <p:spPr>
          <a:xfrm>
            <a:off x="130629" y="1129004"/>
            <a:ext cx="1755862" cy="738664"/>
          </a:xfrm>
          <a:prstGeom prst="rect">
            <a:avLst/>
          </a:prstGeom>
          <a:noFill/>
        </p:spPr>
        <p:txBody>
          <a:bodyPr wrap="square" lIns="0" tIns="0" rIns="0" bIns="0" rtlCol="0">
            <a:spAutoFit/>
          </a:bodyPr>
          <a:lstStyle/>
          <a:p>
            <a:pPr algn="ctr"/>
            <a:r>
              <a:rPr lang="en-US" sz="2400" dirty="0" smtClean="0"/>
              <a:t>Select the Inbound Tab</a:t>
            </a:r>
          </a:p>
        </p:txBody>
      </p:sp>
      <p:cxnSp>
        <p:nvCxnSpPr>
          <p:cNvPr id="8" name="Straight Arrow Connector 7"/>
          <p:cNvCxnSpPr>
            <a:stCxn id="6" idx="2"/>
          </p:cNvCxnSpPr>
          <p:nvPr/>
        </p:nvCxnSpPr>
        <p:spPr>
          <a:xfrm>
            <a:off x="1008560" y="1867668"/>
            <a:ext cx="2173179" cy="98749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6477" y="2814820"/>
            <a:ext cx="481414" cy="369332"/>
          </a:xfrm>
          <a:prstGeom prst="rect">
            <a:avLst/>
          </a:prstGeom>
          <a:noFill/>
        </p:spPr>
        <p:txBody>
          <a:bodyPr wrap="none" lIns="0" tIns="0" rIns="0" bIns="0" rtlCol="0">
            <a:spAutoFit/>
          </a:bodyPr>
          <a:lstStyle/>
          <a:p>
            <a:r>
              <a:rPr lang="en-US" sz="2400" smtClean="0"/>
              <a:t>Edit</a:t>
            </a:r>
            <a:endParaRPr lang="en-US" sz="2400" dirty="0" smtClean="0"/>
          </a:p>
        </p:txBody>
      </p:sp>
      <p:cxnSp>
        <p:nvCxnSpPr>
          <p:cNvPr id="13" name="Straight Arrow Connector 12"/>
          <p:cNvCxnSpPr/>
          <p:nvPr/>
        </p:nvCxnSpPr>
        <p:spPr>
          <a:xfrm>
            <a:off x="1008560" y="3184152"/>
            <a:ext cx="1803369" cy="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17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Open port 8088</a:t>
            </a:r>
          </a:p>
        </p:txBody>
      </p:sp>
      <p:sp>
        <p:nvSpPr>
          <p:cNvPr id="4" name="Subtitle 3"/>
          <p:cNvSpPr>
            <a:spLocks noGrp="1"/>
          </p:cNvSpPr>
          <p:nvPr>
            <p:ph type="subTitle" idx="12"/>
          </p:nvPr>
        </p:nvSpPr>
        <p:spPr/>
        <p:txBody>
          <a:bodyPr/>
          <a:lstStyle/>
          <a:p>
            <a:r>
              <a:rPr lang="en-US" dirty="0" smtClean="0"/>
              <a:t>Open the Security Group</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769" y="1374757"/>
            <a:ext cx="3955184" cy="172350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84" y="1374757"/>
            <a:ext cx="4260980" cy="1723505"/>
          </a:xfrm>
          <a:prstGeom prst="rect">
            <a:avLst/>
          </a:prstGeom>
        </p:spPr>
      </p:pic>
      <p:sp>
        <p:nvSpPr>
          <p:cNvPr id="10" name="Right Arrow 9"/>
          <p:cNvSpPr/>
          <p:nvPr/>
        </p:nvSpPr>
        <p:spPr>
          <a:xfrm>
            <a:off x="3750906" y="3256384"/>
            <a:ext cx="1791477" cy="51318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
        <p:nvSpPr>
          <p:cNvPr id="12" name="TextBox 11"/>
          <p:cNvSpPr txBox="1"/>
          <p:nvPr/>
        </p:nvSpPr>
        <p:spPr>
          <a:xfrm>
            <a:off x="3392839" y="3927689"/>
            <a:ext cx="2507610" cy="369332"/>
          </a:xfrm>
          <a:prstGeom prst="rect">
            <a:avLst/>
          </a:prstGeom>
          <a:noFill/>
        </p:spPr>
        <p:txBody>
          <a:bodyPr wrap="none" lIns="0" tIns="0" rIns="0" bIns="0" rtlCol="0">
            <a:spAutoFit/>
          </a:bodyPr>
          <a:lstStyle/>
          <a:p>
            <a:r>
              <a:rPr lang="en-US" sz="2400" smtClean="0"/>
              <a:t>Add Port 8088 (TCP)</a:t>
            </a:r>
            <a:endParaRPr lang="en-US" sz="2400" dirty="0" smtClean="0"/>
          </a:p>
        </p:txBody>
      </p:sp>
    </p:spTree>
    <p:extLst>
      <p:ext uri="{BB962C8B-B14F-4D97-AF65-F5344CB8AC3E}">
        <p14:creationId xmlns:p14="http://schemas.microsoft.com/office/powerpoint/2010/main" val="119521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AWS App on Instance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66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Install AWS App and dependencies </a:t>
            </a:r>
          </a:p>
          <a:p>
            <a:pPr lvl="1"/>
            <a:r>
              <a:rPr lang="en-US" dirty="0"/>
              <a:t>Splunk Add-on for AWS : </a:t>
            </a:r>
            <a:r>
              <a:rPr lang="en-US" dirty="0">
                <a:hlinkClick r:id="rId2"/>
              </a:rPr>
              <a:t>https://splunkbase.splunk.com/app/1876/#/</a:t>
            </a:r>
            <a:r>
              <a:rPr lang="en-US" dirty="0" smtClean="0">
                <a:hlinkClick r:id="rId2"/>
              </a:rPr>
              <a:t>overview</a:t>
            </a:r>
            <a:r>
              <a:rPr lang="en-US" dirty="0" smtClean="0"/>
              <a:t> </a:t>
            </a:r>
          </a:p>
          <a:p>
            <a:pPr lvl="1"/>
            <a:r>
              <a:rPr lang="en-US" dirty="0"/>
              <a:t>Splunk App for AWS : </a:t>
            </a:r>
            <a:r>
              <a:rPr lang="en-US" dirty="0">
                <a:hlinkClick r:id="rId3"/>
              </a:rPr>
              <a:t>https://splunkbase.splunk.com/app/1274</a:t>
            </a:r>
            <a:r>
              <a:rPr lang="en-US" dirty="0" smtClean="0">
                <a:hlinkClick r:id="rId3"/>
              </a:rPr>
              <a:t>/</a:t>
            </a:r>
            <a:r>
              <a:rPr lang="en-US" dirty="0" smtClean="0"/>
              <a:t> </a:t>
            </a:r>
          </a:p>
          <a:p>
            <a:pPr lvl="1"/>
            <a:r>
              <a:rPr lang="en-US" dirty="0"/>
              <a:t>Splunk ML Toolkit : </a:t>
            </a:r>
            <a:r>
              <a:rPr lang="en-US" dirty="0">
                <a:hlinkClick r:id="rId4"/>
              </a:rPr>
              <a:t>https://splunkbase.splunk.com/app/2890</a:t>
            </a:r>
            <a:r>
              <a:rPr lang="en-US" dirty="0" smtClean="0">
                <a:hlinkClick r:id="rId4"/>
              </a:rPr>
              <a:t>/</a:t>
            </a:r>
            <a:r>
              <a:rPr lang="en-US" dirty="0" smtClean="0"/>
              <a:t> </a:t>
            </a:r>
          </a:p>
          <a:p>
            <a:pPr lvl="1"/>
            <a:r>
              <a:rPr lang="en-US" dirty="0" smtClean="0"/>
              <a:t>Python for </a:t>
            </a:r>
            <a:r>
              <a:rPr lang="en-US" dirty="0"/>
              <a:t>Scientific Computing (for Linux 64 bit) : </a:t>
            </a:r>
            <a:r>
              <a:rPr lang="en-US" dirty="0">
                <a:hlinkClick r:id="rId5"/>
              </a:rPr>
              <a:t>https://splunkbase.splunk.com/app/2882</a:t>
            </a:r>
            <a:r>
              <a:rPr lang="en-US" dirty="0" smtClean="0">
                <a:hlinkClick r:id="rId5"/>
              </a:rPr>
              <a:t>/</a:t>
            </a:r>
            <a:r>
              <a:rPr lang="en-US" dirty="0" smtClean="0"/>
              <a:t> </a:t>
            </a:r>
          </a:p>
          <a:p>
            <a:pPr lvl="1"/>
            <a:r>
              <a:rPr lang="en-US" dirty="0"/>
              <a:t>Python for Scientific Computing (for </a:t>
            </a:r>
            <a:r>
              <a:rPr lang="en-US" dirty="0" smtClean="0"/>
              <a:t>Mac 64 </a:t>
            </a:r>
            <a:r>
              <a:rPr lang="en-US" dirty="0"/>
              <a:t>bit) : </a:t>
            </a:r>
            <a:r>
              <a:rPr lang="en-US" dirty="0">
                <a:hlinkClick r:id="rId6"/>
              </a:rPr>
              <a:t>https://splunkbase.splunk.com/app/2881</a:t>
            </a:r>
            <a:r>
              <a:rPr lang="en-US" dirty="0" smtClean="0">
                <a:hlinkClick r:id="rId6"/>
              </a:rPr>
              <a:t>/</a:t>
            </a:r>
            <a:r>
              <a:rPr lang="en-US" dirty="0" smtClean="0"/>
              <a:t> </a:t>
            </a:r>
          </a:p>
          <a:p>
            <a:pPr lvl="1"/>
            <a:r>
              <a:rPr lang="en-US" dirty="0" smtClean="0"/>
              <a:t>Python for Scientific </a:t>
            </a:r>
            <a:r>
              <a:rPr lang="en-US" dirty="0"/>
              <a:t>Computing (for Windows 64 bit) : </a:t>
            </a:r>
            <a:r>
              <a:rPr lang="en-US" dirty="0">
                <a:hlinkClick r:id="rId7"/>
              </a:rPr>
              <a:t>https://splunkbase.splunk.com/app/2883</a:t>
            </a:r>
            <a:r>
              <a:rPr lang="en-US" dirty="0" smtClean="0">
                <a:hlinkClick r:id="rId7"/>
              </a:rPr>
              <a:t>/</a:t>
            </a:r>
            <a:r>
              <a:rPr lang="en-US" dirty="0" smtClean="0"/>
              <a:t> </a:t>
            </a:r>
          </a:p>
        </p:txBody>
      </p:sp>
      <p:sp>
        <p:nvSpPr>
          <p:cNvPr id="3" name="Title 2"/>
          <p:cNvSpPr>
            <a:spLocks noGrp="1"/>
          </p:cNvSpPr>
          <p:nvPr>
            <p:ph type="title"/>
          </p:nvPr>
        </p:nvSpPr>
        <p:spPr/>
        <p:txBody>
          <a:bodyPr/>
          <a:lstStyle/>
          <a:p>
            <a:r>
              <a:rPr lang="en-US" dirty="0" smtClean="0"/>
              <a:t>Install AWS App and Dependencies</a:t>
            </a:r>
            <a:endParaRPr lang="en-US" dirty="0"/>
          </a:p>
        </p:txBody>
      </p:sp>
      <p:sp>
        <p:nvSpPr>
          <p:cNvPr id="4" name="Subtitle 3"/>
          <p:cNvSpPr>
            <a:spLocks noGrp="1"/>
          </p:cNvSpPr>
          <p:nvPr>
            <p:ph type="subTitle" idx="12"/>
          </p:nvPr>
        </p:nvSpPr>
        <p:spPr>
          <a:xfrm>
            <a:off x="342048" y="660003"/>
            <a:ext cx="8459905" cy="205950"/>
          </a:xfrm>
        </p:spPr>
        <p:txBody>
          <a:bodyPr/>
          <a:lstStyle/>
          <a:p>
            <a:r>
              <a:rPr lang="en-US" smtClean="0"/>
              <a:t>Manual Build</a:t>
            </a:r>
            <a:endParaRPr lang="en-US"/>
          </a:p>
        </p:txBody>
      </p:sp>
    </p:spTree>
    <p:extLst>
      <p:ext uri="{BB962C8B-B14F-4D97-AF65-F5344CB8AC3E}">
        <p14:creationId xmlns:p14="http://schemas.microsoft.com/office/powerpoint/2010/main" val="5407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Splunk HEC</a:t>
            </a:r>
            <a:endParaRPr lang="en-US" dirty="0"/>
          </a:p>
        </p:txBody>
      </p:sp>
      <p:sp>
        <p:nvSpPr>
          <p:cNvPr id="3" name="Subtitle 2"/>
          <p:cNvSpPr>
            <a:spLocks noGrp="1"/>
          </p:cNvSpPr>
          <p:nvPr>
            <p:ph type="subTitle" idx="1"/>
          </p:nvPr>
        </p:nvSpPr>
        <p:spPr/>
        <p:txBody>
          <a:bodyPr/>
          <a:lstStyle/>
          <a:p>
            <a:r>
              <a:rPr lang="en-US" dirty="0" smtClean="0"/>
              <a:t>Once you’ve deployed your Splunk instance, and installed the AWS Add-on, setup the HEC to collect data from AWS</a:t>
            </a:r>
            <a:endParaRPr lang="en-US" dirty="0"/>
          </a:p>
        </p:txBody>
      </p:sp>
    </p:spTree>
    <p:extLst>
      <p:ext uri="{BB962C8B-B14F-4D97-AF65-F5344CB8AC3E}">
        <p14:creationId xmlns:p14="http://schemas.microsoft.com/office/powerpoint/2010/main" val="30090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514614085"/>
              </p:ext>
            </p:extLst>
          </p:nvPr>
        </p:nvGraphicFramePr>
        <p:xfrm>
          <a:off x="341313" y="960438"/>
          <a:ext cx="8461375" cy="811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Setup HTTP Event Collector (HEC)</a:t>
            </a:r>
          </a:p>
        </p:txBody>
      </p:sp>
      <p:sp>
        <p:nvSpPr>
          <p:cNvPr id="4" name="Subtitle 3"/>
          <p:cNvSpPr>
            <a:spLocks noGrp="1"/>
          </p:cNvSpPr>
          <p:nvPr>
            <p:ph type="subTitle" idx="12"/>
          </p:nvPr>
        </p:nvSpPr>
        <p:spPr/>
        <p:txBody>
          <a:bodyPr/>
          <a:lstStyle/>
          <a:p>
            <a:r>
              <a:rPr lang="en-US" dirty="0" smtClean="0"/>
              <a:t>Enable HEC for </a:t>
            </a:r>
            <a:r>
              <a:rPr lang="en-US" dirty="0" err="1" smtClean="0"/>
              <a:t>VPCFlow</a:t>
            </a:r>
            <a:r>
              <a:rPr lang="en-US" dirty="0" smtClean="0"/>
              <a:t> and Lambda Function</a:t>
            </a:r>
            <a:endParaRPr lang="en-US" dirty="0"/>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313" y="2264312"/>
            <a:ext cx="3723588" cy="1539924"/>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3609" y="2048209"/>
            <a:ext cx="2313095" cy="2723075"/>
          </a:xfrm>
          <a:prstGeom prst="rect">
            <a:avLst/>
          </a:prstGeom>
        </p:spPr>
      </p:pic>
      <p:sp>
        <p:nvSpPr>
          <p:cNvPr id="8" name="TextBox 7"/>
          <p:cNvSpPr txBox="1"/>
          <p:nvPr/>
        </p:nvSpPr>
        <p:spPr>
          <a:xfrm>
            <a:off x="341314" y="3882875"/>
            <a:ext cx="3723588" cy="276999"/>
          </a:xfrm>
          <a:prstGeom prst="rect">
            <a:avLst/>
          </a:prstGeom>
          <a:noFill/>
        </p:spPr>
        <p:txBody>
          <a:bodyPr wrap="square" lIns="0" tIns="0" rIns="0" bIns="0" rtlCol="0">
            <a:spAutoFit/>
          </a:bodyPr>
          <a:lstStyle/>
          <a:p>
            <a:pPr algn="ctr"/>
            <a:r>
              <a:rPr lang="en-US" sz="1800" dirty="0" smtClean="0"/>
              <a:t>Name HEC Endpoint (</a:t>
            </a:r>
            <a:r>
              <a:rPr lang="en-US" sz="1800" dirty="0" err="1" smtClean="0"/>
              <a:t>aws:vpcflow</a:t>
            </a:r>
            <a:r>
              <a:rPr lang="en-US" sz="1800" dirty="0" smtClean="0"/>
              <a:t>)</a:t>
            </a:r>
          </a:p>
        </p:txBody>
      </p:sp>
      <p:sp>
        <p:nvSpPr>
          <p:cNvPr id="9" name="TextBox 8"/>
          <p:cNvSpPr txBox="1"/>
          <p:nvPr/>
        </p:nvSpPr>
        <p:spPr>
          <a:xfrm>
            <a:off x="7173218" y="2849608"/>
            <a:ext cx="1861923" cy="369332"/>
          </a:xfrm>
          <a:prstGeom prst="rect">
            <a:avLst/>
          </a:prstGeom>
          <a:noFill/>
        </p:spPr>
        <p:txBody>
          <a:bodyPr wrap="square" lIns="0" tIns="0" rIns="0" bIns="0" rtlCol="0">
            <a:spAutoFit/>
          </a:bodyPr>
          <a:lstStyle/>
          <a:p>
            <a:r>
              <a:rPr lang="en-US" sz="1200" dirty="0" err="1" smtClean="0"/>
              <a:t>Sourcetype</a:t>
            </a:r>
            <a:r>
              <a:rPr lang="en-US" sz="1200" dirty="0" smtClean="0"/>
              <a:t> - </a:t>
            </a:r>
            <a:r>
              <a:rPr lang="en-US" sz="1200" dirty="0" err="1" smtClean="0"/>
              <a:t>aws:cloudwatchlogs:vpcflow</a:t>
            </a:r>
            <a:endParaRPr lang="en-US" sz="1200" dirty="0" smtClean="0"/>
          </a:p>
        </p:txBody>
      </p:sp>
      <p:sp>
        <p:nvSpPr>
          <p:cNvPr id="10" name="TextBox 9"/>
          <p:cNvSpPr txBox="1"/>
          <p:nvPr/>
        </p:nvSpPr>
        <p:spPr>
          <a:xfrm>
            <a:off x="7173219" y="3984786"/>
            <a:ext cx="1861923" cy="369332"/>
          </a:xfrm>
          <a:prstGeom prst="rect">
            <a:avLst/>
          </a:prstGeom>
          <a:noFill/>
        </p:spPr>
        <p:txBody>
          <a:bodyPr wrap="square" lIns="0" tIns="0" rIns="0" bIns="0" rtlCol="0">
            <a:spAutoFit/>
          </a:bodyPr>
          <a:lstStyle/>
          <a:p>
            <a:r>
              <a:rPr lang="en-US" sz="1200" dirty="0" smtClean="0"/>
              <a:t>Index: - </a:t>
            </a:r>
          </a:p>
          <a:p>
            <a:r>
              <a:rPr lang="en-US" sz="1200" dirty="0" smtClean="0"/>
              <a:t>default</a:t>
            </a:r>
          </a:p>
        </p:txBody>
      </p:sp>
    </p:spTree>
    <p:extLst>
      <p:ext uri="{BB962C8B-B14F-4D97-AF65-F5344CB8AC3E}">
        <p14:creationId xmlns:p14="http://schemas.microsoft.com/office/powerpoint/2010/main" val="200261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381424" y="960438"/>
            <a:ext cx="4381153" cy="3467100"/>
          </a:xfrm>
        </p:spPr>
      </p:pic>
      <p:sp>
        <p:nvSpPr>
          <p:cNvPr id="3" name="Title 2"/>
          <p:cNvSpPr>
            <a:spLocks noGrp="1"/>
          </p:cNvSpPr>
          <p:nvPr>
            <p:ph type="title"/>
          </p:nvPr>
        </p:nvSpPr>
        <p:spPr/>
        <p:txBody>
          <a:bodyPr/>
          <a:lstStyle/>
          <a:p>
            <a:r>
              <a:rPr lang="en-US" dirty="0"/>
              <a:t>Setup HTTP Event Collector (HEC)</a:t>
            </a:r>
          </a:p>
        </p:txBody>
      </p:sp>
      <p:sp>
        <p:nvSpPr>
          <p:cNvPr id="4" name="Subtitle 3"/>
          <p:cNvSpPr>
            <a:spLocks noGrp="1"/>
          </p:cNvSpPr>
          <p:nvPr>
            <p:ph type="subTitle" idx="12"/>
          </p:nvPr>
        </p:nvSpPr>
        <p:spPr/>
        <p:txBody>
          <a:bodyPr/>
          <a:lstStyle/>
          <a:p>
            <a:r>
              <a:rPr lang="en-US" dirty="0" smtClean="0"/>
              <a:t>Start Searching the new token</a:t>
            </a:r>
            <a:endParaRPr lang="en-US" dirty="0"/>
          </a:p>
        </p:txBody>
      </p:sp>
    </p:spTree>
    <p:extLst>
      <p:ext uri="{BB962C8B-B14F-4D97-AF65-F5344CB8AC3E}">
        <p14:creationId xmlns:p14="http://schemas.microsoft.com/office/powerpoint/2010/main" val="108540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Setup Lambda Function</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5349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sz="quarter" idx="10"/>
            <p:extLst>
              <p:ext uri="{D42A27DB-BD31-4B8C-83A1-F6EECF244321}">
                <p14:modId xmlns:p14="http://schemas.microsoft.com/office/powerpoint/2010/main" val="848753499"/>
              </p:ext>
            </p:extLst>
          </p:nvPr>
        </p:nvGraphicFramePr>
        <p:xfrm>
          <a:off x="341313" y="960438"/>
          <a:ext cx="8461375" cy="3467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Deployment Options</a:t>
            </a:r>
            <a:endParaRPr lang="en-US" dirty="0"/>
          </a:p>
        </p:txBody>
      </p:sp>
      <p:sp>
        <p:nvSpPr>
          <p:cNvPr id="4" name="Subtitle 3"/>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54278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sz="quarter" idx="10"/>
          </p:nvPr>
        </p:nvSpPr>
        <p:spPr/>
        <p:txBody>
          <a:bodyPr/>
          <a:lstStyle/>
          <a:p>
            <a:r>
              <a:rPr lang="en-US" dirty="0" smtClean="0"/>
              <a:t>Enable AWS Lambda Functions</a:t>
            </a:r>
          </a:p>
          <a:p>
            <a:r>
              <a:rPr lang="en-US" dirty="0" smtClean="0"/>
              <a:t>Select Splunk Lambda Function blue print</a:t>
            </a:r>
          </a:p>
          <a:p>
            <a:pPr lvl="1"/>
            <a:r>
              <a:rPr lang="en-US" dirty="0" smtClean="0"/>
              <a:t>Splunk-CloudWatch-logs-processing</a:t>
            </a:r>
          </a:p>
          <a:p>
            <a:r>
              <a:rPr lang="en-US" dirty="0" smtClean="0"/>
              <a:t>Configure Blue Print</a:t>
            </a:r>
          </a:p>
          <a:p>
            <a:pPr lvl="1"/>
            <a:r>
              <a:rPr lang="en-US" dirty="0" smtClean="0"/>
              <a:t>Select CloudWatch Log Group (</a:t>
            </a:r>
            <a:r>
              <a:rPr lang="en-US" dirty="0" err="1" smtClean="0"/>
              <a:t>VPCFlowLogs</a:t>
            </a:r>
            <a:r>
              <a:rPr lang="en-US" dirty="0" smtClean="0"/>
              <a:t>)</a:t>
            </a:r>
          </a:p>
          <a:p>
            <a:pPr lvl="1"/>
            <a:r>
              <a:rPr lang="en-US" dirty="0" smtClean="0"/>
              <a:t>Enable Trigger</a:t>
            </a:r>
          </a:p>
          <a:p>
            <a:r>
              <a:rPr lang="en-US" dirty="0" smtClean="0"/>
              <a:t>Name Lambda Function (</a:t>
            </a:r>
            <a:r>
              <a:rPr lang="en-US" dirty="0" err="1" smtClean="0"/>
              <a:t>SplunkVPCFlowLogs</a:t>
            </a:r>
            <a:r>
              <a:rPr lang="en-US" dirty="0" smtClean="0"/>
              <a:t>)</a:t>
            </a:r>
          </a:p>
          <a:p>
            <a:r>
              <a:rPr lang="en-US" dirty="0" smtClean="0"/>
              <a:t>Set Splunk Variables</a:t>
            </a:r>
          </a:p>
          <a:p>
            <a:pPr lvl="1"/>
            <a:r>
              <a:rPr lang="en-US" dirty="0" smtClean="0"/>
              <a:t>Set SPLUNK_HEC_URL </a:t>
            </a:r>
            <a:r>
              <a:rPr lang="mr-IN" dirty="0" smtClean="0"/>
              <a:t>–</a:t>
            </a:r>
            <a:r>
              <a:rPr lang="en-US" dirty="0" smtClean="0"/>
              <a:t> https://&lt;</a:t>
            </a:r>
            <a:r>
              <a:rPr lang="en-US" dirty="0" err="1" smtClean="0"/>
              <a:t>ip</a:t>
            </a:r>
            <a:r>
              <a:rPr lang="en-US" dirty="0" smtClean="0"/>
              <a:t>&gt;/services/collector</a:t>
            </a:r>
          </a:p>
          <a:p>
            <a:pPr lvl="1"/>
            <a:r>
              <a:rPr lang="en-US" dirty="0" smtClean="0"/>
              <a:t>Set SPLUNK_HEC_TOKEN</a:t>
            </a:r>
          </a:p>
          <a:p>
            <a:r>
              <a:rPr lang="en-US" dirty="0"/>
              <a:t>Create IAM Role with Lambda Execution </a:t>
            </a:r>
            <a:r>
              <a:rPr lang="en-US" dirty="0" smtClean="0"/>
              <a:t>enabled</a:t>
            </a:r>
          </a:p>
          <a:p>
            <a:r>
              <a:rPr lang="en-US" dirty="0" smtClean="0"/>
              <a:t>Create Function</a:t>
            </a:r>
            <a:endParaRPr lang="en-US" dirty="0"/>
          </a:p>
        </p:txBody>
      </p:sp>
      <p:sp>
        <p:nvSpPr>
          <p:cNvPr id="2" name="Title 1"/>
          <p:cNvSpPr>
            <a:spLocks noGrp="1"/>
          </p:cNvSpPr>
          <p:nvPr>
            <p:ph type="title"/>
          </p:nvPr>
        </p:nvSpPr>
        <p:spPr/>
        <p:txBody>
          <a:bodyPr/>
          <a:lstStyle/>
          <a:p>
            <a:r>
              <a:rPr lang="en-US" dirty="0" smtClean="0"/>
              <a:t>Setup AWS Lambda</a:t>
            </a:r>
            <a:endParaRPr lang="en-US" dirty="0"/>
          </a:p>
        </p:txBody>
      </p:sp>
      <p:sp>
        <p:nvSpPr>
          <p:cNvPr id="18" name="Subtitle 17"/>
          <p:cNvSpPr>
            <a:spLocks noGrp="1"/>
          </p:cNvSpPr>
          <p:nvPr>
            <p:ph type="subTitle" idx="12"/>
          </p:nvPr>
        </p:nvSpPr>
        <p:spPr/>
        <p:txBody>
          <a:bodyPr/>
          <a:lstStyle/>
          <a:p>
            <a:endParaRPr lang="en-US"/>
          </a:p>
        </p:txBody>
      </p:sp>
    </p:spTree>
    <p:extLst>
      <p:ext uri="{BB962C8B-B14F-4D97-AF65-F5344CB8AC3E}">
        <p14:creationId xmlns:p14="http://schemas.microsoft.com/office/powerpoint/2010/main" val="92872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Setup AWS Lambda</a:t>
            </a:r>
            <a:endParaRPr lang="en-US" dirty="0"/>
          </a:p>
        </p:txBody>
      </p:sp>
      <p:sp>
        <p:nvSpPr>
          <p:cNvPr id="4" name="Subtitle 3"/>
          <p:cNvSpPr>
            <a:spLocks noGrp="1"/>
          </p:cNvSpPr>
          <p:nvPr>
            <p:ph type="subTitle" idx="12"/>
          </p:nvPr>
        </p:nvSpPr>
        <p:spPr/>
        <p:txBody>
          <a:bodyPr/>
          <a:lstStyle/>
          <a:p>
            <a:r>
              <a:rPr lang="en-US" dirty="0" smtClean="0"/>
              <a:t>Compute -&gt; Lambda</a:t>
            </a:r>
            <a:endParaRPr lang="en-US" dirty="0"/>
          </a:p>
        </p:txBody>
      </p:sp>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528184" y="960438"/>
            <a:ext cx="6087632" cy="3467100"/>
          </a:xfrm>
        </p:spPr>
      </p:pic>
      <p:cxnSp>
        <p:nvCxnSpPr>
          <p:cNvPr id="6" name="Straight Arrow Connector 5"/>
          <p:cNvCxnSpPr/>
          <p:nvPr/>
        </p:nvCxnSpPr>
        <p:spPr>
          <a:xfrm>
            <a:off x="968189" y="2447365"/>
            <a:ext cx="1678758" cy="9645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002" y="2078033"/>
            <a:ext cx="1246367" cy="369332"/>
          </a:xfrm>
          <a:prstGeom prst="rect">
            <a:avLst/>
          </a:prstGeom>
          <a:noFill/>
        </p:spPr>
        <p:txBody>
          <a:bodyPr wrap="square" lIns="0" tIns="0" rIns="0" bIns="0" rtlCol="0">
            <a:spAutoFit/>
          </a:bodyPr>
          <a:lstStyle/>
          <a:p>
            <a:r>
              <a:rPr lang="en-US" sz="2400" dirty="0" smtClean="0"/>
              <a:t>Click Here</a:t>
            </a:r>
          </a:p>
        </p:txBody>
      </p:sp>
    </p:spTree>
    <p:extLst>
      <p:ext uri="{BB962C8B-B14F-4D97-AF65-F5344CB8AC3E}">
        <p14:creationId xmlns:p14="http://schemas.microsoft.com/office/powerpoint/2010/main" val="14432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574190" y="960438"/>
            <a:ext cx="3995621" cy="3467100"/>
          </a:xfrm>
        </p:spPr>
      </p:pic>
      <p:sp>
        <p:nvSpPr>
          <p:cNvPr id="2" name="Title 1"/>
          <p:cNvSpPr>
            <a:spLocks noGrp="1"/>
          </p:cNvSpPr>
          <p:nvPr>
            <p:ph type="title"/>
          </p:nvPr>
        </p:nvSpPr>
        <p:spPr/>
        <p:txBody>
          <a:bodyPr/>
          <a:lstStyle/>
          <a:p>
            <a:r>
              <a:rPr lang="en-US" dirty="0" smtClean="0"/>
              <a:t>Setup AWS Lambda</a:t>
            </a:r>
            <a:endParaRPr lang="en-US" dirty="0"/>
          </a:p>
        </p:txBody>
      </p:sp>
      <p:sp>
        <p:nvSpPr>
          <p:cNvPr id="18" name="Subtitle 17"/>
          <p:cNvSpPr>
            <a:spLocks noGrp="1"/>
          </p:cNvSpPr>
          <p:nvPr>
            <p:ph type="subTitle" idx="12"/>
          </p:nvPr>
        </p:nvSpPr>
        <p:spPr/>
        <p:txBody>
          <a:bodyPr/>
          <a:lstStyle/>
          <a:p>
            <a:r>
              <a:rPr lang="en-US" dirty="0"/>
              <a:t>Enable AWS Lambda Functions</a:t>
            </a:r>
          </a:p>
          <a:p>
            <a:endParaRPr lang="en-US" dirty="0"/>
          </a:p>
        </p:txBody>
      </p:sp>
    </p:spTree>
    <p:extLst>
      <p:ext uri="{BB962C8B-B14F-4D97-AF65-F5344CB8AC3E}">
        <p14:creationId xmlns:p14="http://schemas.microsoft.com/office/powerpoint/2010/main" val="129842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482191" y="1043328"/>
            <a:ext cx="4179618" cy="3301320"/>
          </a:xfrm>
        </p:spPr>
      </p:pic>
      <p:sp>
        <p:nvSpPr>
          <p:cNvPr id="2" name="Title 1"/>
          <p:cNvSpPr>
            <a:spLocks noGrp="1"/>
          </p:cNvSpPr>
          <p:nvPr>
            <p:ph type="title"/>
          </p:nvPr>
        </p:nvSpPr>
        <p:spPr/>
        <p:txBody>
          <a:bodyPr/>
          <a:lstStyle/>
          <a:p>
            <a:r>
              <a:rPr lang="en-US" dirty="0" smtClean="0"/>
              <a:t>Setup AWS Lambda</a:t>
            </a:r>
            <a:endParaRPr lang="en-US" dirty="0"/>
          </a:p>
        </p:txBody>
      </p:sp>
      <p:sp>
        <p:nvSpPr>
          <p:cNvPr id="18" name="Subtitle 17"/>
          <p:cNvSpPr>
            <a:spLocks noGrp="1"/>
          </p:cNvSpPr>
          <p:nvPr>
            <p:ph type="subTitle" idx="12"/>
          </p:nvPr>
        </p:nvSpPr>
        <p:spPr/>
        <p:txBody>
          <a:bodyPr/>
          <a:lstStyle/>
          <a:p>
            <a:r>
              <a:rPr lang="en-US" dirty="0"/>
              <a:t>Select </a:t>
            </a:r>
            <a:r>
              <a:rPr lang="en-US" dirty="0" smtClean="0"/>
              <a:t>‘</a:t>
            </a:r>
            <a:r>
              <a:rPr lang="en-US" dirty="0" err="1" smtClean="0"/>
              <a:t>splunk</a:t>
            </a:r>
            <a:r>
              <a:rPr lang="en-US" dirty="0" smtClean="0"/>
              <a:t>-</a:t>
            </a:r>
            <a:r>
              <a:rPr lang="en-US" dirty="0" err="1" smtClean="0"/>
              <a:t>cloudwatch</a:t>
            </a:r>
            <a:r>
              <a:rPr lang="en-US" dirty="0" smtClean="0"/>
              <a:t>-logs-processing’ blue print</a:t>
            </a:r>
            <a:endParaRPr lang="en-US" dirty="0"/>
          </a:p>
          <a:p>
            <a:endParaRPr lang="en-US" dirty="0"/>
          </a:p>
        </p:txBody>
      </p:sp>
      <p:cxnSp>
        <p:nvCxnSpPr>
          <p:cNvPr id="5" name="Straight Arrow Connector 4"/>
          <p:cNvCxnSpPr/>
          <p:nvPr/>
        </p:nvCxnSpPr>
        <p:spPr>
          <a:xfrm>
            <a:off x="1782395" y="2855167"/>
            <a:ext cx="1240723" cy="94239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04580" y="2575249"/>
            <a:ext cx="751809" cy="369332"/>
          </a:xfrm>
          <a:prstGeom prst="rect">
            <a:avLst/>
          </a:prstGeom>
          <a:noFill/>
        </p:spPr>
        <p:txBody>
          <a:bodyPr wrap="none" lIns="0" tIns="0" rIns="0" bIns="0" rtlCol="0">
            <a:spAutoFit/>
          </a:bodyPr>
          <a:lstStyle/>
          <a:p>
            <a:r>
              <a:rPr lang="en-US" sz="2400" dirty="0" smtClean="0"/>
              <a:t>Select</a:t>
            </a:r>
          </a:p>
        </p:txBody>
      </p:sp>
    </p:spTree>
    <p:extLst>
      <p:ext uri="{BB962C8B-B14F-4D97-AF65-F5344CB8AC3E}">
        <p14:creationId xmlns:p14="http://schemas.microsoft.com/office/powerpoint/2010/main" val="105157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2047" y="1128760"/>
            <a:ext cx="3885070" cy="1936138"/>
          </a:xfrm>
        </p:spPr>
      </p:pic>
      <p:sp>
        <p:nvSpPr>
          <p:cNvPr id="2" name="Title 1"/>
          <p:cNvSpPr>
            <a:spLocks noGrp="1"/>
          </p:cNvSpPr>
          <p:nvPr>
            <p:ph type="title"/>
          </p:nvPr>
        </p:nvSpPr>
        <p:spPr/>
        <p:txBody>
          <a:bodyPr/>
          <a:lstStyle/>
          <a:p>
            <a:r>
              <a:rPr lang="en-US" dirty="0" smtClean="0"/>
              <a:t>Setup AWS Lambda</a:t>
            </a:r>
            <a:endParaRPr lang="en-US" dirty="0"/>
          </a:p>
        </p:txBody>
      </p:sp>
      <p:sp>
        <p:nvSpPr>
          <p:cNvPr id="18" name="Subtitle 17"/>
          <p:cNvSpPr>
            <a:spLocks noGrp="1"/>
          </p:cNvSpPr>
          <p:nvPr>
            <p:ph type="subTitle" idx="12"/>
          </p:nvPr>
        </p:nvSpPr>
        <p:spPr/>
        <p:txBody>
          <a:bodyPr/>
          <a:lstStyle/>
          <a:p>
            <a:r>
              <a:rPr lang="en-US" dirty="0"/>
              <a:t>Configure </a:t>
            </a:r>
            <a:r>
              <a:rPr lang="en-US" dirty="0" smtClean="0"/>
              <a:t>Function</a:t>
            </a:r>
            <a:endParaRPr lang="en-US" dirty="0"/>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677" y="1128760"/>
            <a:ext cx="4056026" cy="2528840"/>
          </a:xfrm>
          <a:prstGeom prst="rect">
            <a:avLst/>
          </a:prstGeom>
        </p:spPr>
      </p:pic>
      <p:sp>
        <p:nvSpPr>
          <p:cNvPr id="5" name="TextBox 4"/>
          <p:cNvSpPr txBox="1"/>
          <p:nvPr/>
        </p:nvSpPr>
        <p:spPr>
          <a:xfrm>
            <a:off x="342047" y="3103602"/>
            <a:ext cx="3885070" cy="1477328"/>
          </a:xfrm>
          <a:prstGeom prst="rect">
            <a:avLst/>
          </a:prstGeom>
          <a:noFill/>
        </p:spPr>
        <p:txBody>
          <a:bodyPr wrap="square" lIns="0" tIns="0" rIns="0" bIns="0" rtlCol="0">
            <a:spAutoFit/>
          </a:bodyPr>
          <a:lstStyle/>
          <a:p>
            <a:r>
              <a:rPr lang="en-US" sz="2400" dirty="0" smtClean="0"/>
              <a:t>Give your function a name and</a:t>
            </a:r>
            <a:r>
              <a:rPr lang="en-US" sz="2400" dirty="0"/>
              <a:t> </a:t>
            </a:r>
            <a:r>
              <a:rPr lang="en-US" sz="2400" dirty="0" smtClean="0"/>
              <a:t>select the execution role, if it does not exist use the “Create a new role” [Next Slide]</a:t>
            </a:r>
          </a:p>
        </p:txBody>
      </p:sp>
    </p:spTree>
    <p:extLst>
      <p:ext uri="{BB962C8B-B14F-4D97-AF65-F5344CB8AC3E}">
        <p14:creationId xmlns:p14="http://schemas.microsoft.com/office/powerpoint/2010/main" val="214410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a:t>
            </a:r>
            <a:r>
              <a:rPr lang="mr-IN" dirty="0" smtClean="0"/>
              <a:t>–</a:t>
            </a:r>
            <a:r>
              <a:rPr lang="en-US" dirty="0" smtClean="0"/>
              <a:t> How to create custom role</a:t>
            </a:r>
            <a:endParaRPr lang="en-US" dirty="0"/>
          </a:p>
        </p:txBody>
      </p:sp>
      <p:sp>
        <p:nvSpPr>
          <p:cNvPr id="5" name="Subtitle 4"/>
          <p:cNvSpPr>
            <a:spLocks noGrp="1"/>
          </p:cNvSpPr>
          <p:nvPr>
            <p:ph type="subTitle" idx="12"/>
          </p:nvPr>
        </p:nvSpPr>
        <p:spPr/>
        <p:txBody>
          <a:bodyPr/>
          <a:lstStyle/>
          <a:p>
            <a:r>
              <a:rPr lang="en-US" dirty="0" smtClean="0"/>
              <a:t>Create IAM Role with Lambda Execution enabled</a:t>
            </a:r>
            <a:endParaRPr lang="en-US" dirty="0"/>
          </a:p>
        </p:txBody>
      </p:sp>
      <p:graphicFrame>
        <p:nvGraphicFramePr>
          <p:cNvPr id="7" name="Diagram 6"/>
          <p:cNvGraphicFramePr/>
          <p:nvPr>
            <p:extLst/>
          </p:nvPr>
        </p:nvGraphicFramePr>
        <p:xfrm>
          <a:off x="396291" y="960471"/>
          <a:ext cx="8405662" cy="659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291" y="1763434"/>
            <a:ext cx="2650723" cy="789408"/>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4063" y="1619572"/>
            <a:ext cx="2760420" cy="1525651"/>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4483" y="1714091"/>
            <a:ext cx="3038609" cy="1514302"/>
          </a:xfrm>
          <a:prstGeom prst="rect">
            <a:avLst/>
          </a:prstGeom>
        </p:spPr>
      </p:pic>
      <p:sp>
        <p:nvSpPr>
          <p:cNvPr id="16" name="TextBox 15"/>
          <p:cNvSpPr txBox="1"/>
          <p:nvPr/>
        </p:nvSpPr>
        <p:spPr>
          <a:xfrm>
            <a:off x="3164063" y="3373437"/>
            <a:ext cx="2765856" cy="646331"/>
          </a:xfrm>
          <a:prstGeom prst="rect">
            <a:avLst/>
          </a:prstGeom>
          <a:noFill/>
        </p:spPr>
        <p:txBody>
          <a:bodyPr wrap="square" lIns="0" tIns="0" rIns="0" bIns="0" rtlCol="0">
            <a:spAutoFit/>
          </a:bodyPr>
          <a:lstStyle/>
          <a:p>
            <a:pPr algn="ctr"/>
            <a:r>
              <a:rPr lang="en-US" sz="1400" dirty="0" smtClean="0"/>
              <a:t>2) Create </a:t>
            </a:r>
            <a:r>
              <a:rPr lang="en-US" sz="1400" dirty="0" err="1" smtClean="0">
                <a:latin typeface="Courier" charset="0"/>
                <a:ea typeface="Courier" charset="0"/>
                <a:cs typeface="Courier" charset="0"/>
              </a:rPr>
              <a:t>lambda_basic_execution</a:t>
            </a:r>
            <a:endParaRPr lang="en-US" sz="1400" dirty="0" smtClean="0">
              <a:latin typeface="Courier" charset="0"/>
              <a:ea typeface="Courier" charset="0"/>
              <a:cs typeface="Courier" charset="0"/>
            </a:endParaRPr>
          </a:p>
          <a:p>
            <a:pPr algn="ctr"/>
            <a:r>
              <a:rPr lang="en-US" sz="1400" dirty="0" smtClean="0">
                <a:latin typeface="Courier" charset="0"/>
                <a:ea typeface="Courier" charset="0"/>
                <a:cs typeface="Courier" charset="0"/>
              </a:rPr>
              <a:t>Click Allow</a:t>
            </a:r>
          </a:p>
        </p:txBody>
      </p:sp>
      <p:sp>
        <p:nvSpPr>
          <p:cNvPr id="17" name="TextBox 16"/>
          <p:cNvSpPr txBox="1"/>
          <p:nvPr/>
        </p:nvSpPr>
        <p:spPr>
          <a:xfrm>
            <a:off x="342047" y="3373437"/>
            <a:ext cx="2704967" cy="215444"/>
          </a:xfrm>
          <a:prstGeom prst="rect">
            <a:avLst/>
          </a:prstGeom>
          <a:noFill/>
        </p:spPr>
        <p:txBody>
          <a:bodyPr wrap="square" lIns="0" tIns="0" rIns="0" bIns="0" rtlCol="0">
            <a:spAutoFit/>
          </a:bodyPr>
          <a:lstStyle/>
          <a:p>
            <a:pPr algn="ctr"/>
            <a:r>
              <a:rPr lang="en-US" sz="1400" dirty="0" smtClean="0"/>
              <a:t>1) Select “Create a new role”</a:t>
            </a:r>
            <a:endParaRPr lang="en-US" sz="1400" dirty="0" smtClean="0">
              <a:latin typeface="Courier" charset="0"/>
              <a:ea typeface="Courier" charset="0"/>
              <a:cs typeface="Courier" charset="0"/>
            </a:endParaRPr>
          </a:p>
        </p:txBody>
      </p:sp>
      <p:sp>
        <p:nvSpPr>
          <p:cNvPr id="18" name="TextBox 17"/>
          <p:cNvSpPr txBox="1"/>
          <p:nvPr/>
        </p:nvSpPr>
        <p:spPr>
          <a:xfrm>
            <a:off x="5924483" y="3373437"/>
            <a:ext cx="3038609" cy="861774"/>
          </a:xfrm>
          <a:prstGeom prst="rect">
            <a:avLst/>
          </a:prstGeom>
          <a:noFill/>
        </p:spPr>
        <p:txBody>
          <a:bodyPr wrap="square" lIns="0" tIns="0" rIns="0" bIns="0" rtlCol="0">
            <a:spAutoFit/>
          </a:bodyPr>
          <a:lstStyle/>
          <a:p>
            <a:pPr algn="ctr"/>
            <a:r>
              <a:rPr lang="en-US" sz="1400" dirty="0" smtClean="0"/>
              <a:t>3) Validate that the new role ‘</a:t>
            </a:r>
            <a:r>
              <a:rPr lang="en-US" sz="1400" dirty="0" err="1" smtClean="0"/>
              <a:t>lambda_basic_execution</a:t>
            </a:r>
            <a:r>
              <a:rPr lang="en-US" sz="1400" dirty="0" smtClean="0"/>
              <a:t>’ is selected and select your CloudWatch Log group that will trigger this Lambda Function.</a:t>
            </a:r>
            <a:endParaRPr lang="en-US" sz="1400" dirty="0" smtClean="0">
              <a:latin typeface="Courier" charset="0"/>
              <a:ea typeface="Courier" charset="0"/>
              <a:cs typeface="Courier" charset="0"/>
            </a:endParaRPr>
          </a:p>
        </p:txBody>
      </p:sp>
      <p:sp>
        <p:nvSpPr>
          <p:cNvPr id="3" name="TextBox 2"/>
          <p:cNvSpPr txBox="1"/>
          <p:nvPr/>
        </p:nvSpPr>
        <p:spPr>
          <a:xfrm>
            <a:off x="578498" y="3480318"/>
            <a:ext cx="65" cy="369332"/>
          </a:xfrm>
          <a:prstGeom prst="rect">
            <a:avLst/>
          </a:prstGeom>
          <a:noFill/>
        </p:spPr>
        <p:txBody>
          <a:bodyPr wrap="none" lIns="0" tIns="0" rIns="0" bIns="0" rtlCol="0">
            <a:spAutoFit/>
          </a:bodyPr>
          <a:lstStyle/>
          <a:p>
            <a:endParaRPr lang="en-US" sz="2400" dirty="0" smtClean="0"/>
          </a:p>
        </p:txBody>
      </p:sp>
    </p:spTree>
    <p:extLst>
      <p:ext uri="{BB962C8B-B14F-4D97-AF65-F5344CB8AC3E}">
        <p14:creationId xmlns:p14="http://schemas.microsoft.com/office/powerpoint/2010/main" val="11936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40346" y="1035050"/>
            <a:ext cx="3415134" cy="3392488"/>
          </a:xfrm>
        </p:spPr>
      </p:pic>
      <p:sp>
        <p:nvSpPr>
          <p:cNvPr id="4" name="Content Placeholder 3"/>
          <p:cNvSpPr>
            <a:spLocks noGrp="1"/>
          </p:cNvSpPr>
          <p:nvPr>
            <p:ph sz="half" idx="12"/>
          </p:nvPr>
        </p:nvSpPr>
        <p:spPr/>
        <p:txBody>
          <a:bodyPr/>
          <a:lstStyle/>
          <a:p>
            <a:r>
              <a:rPr lang="en-US" sz="1600" dirty="0"/>
              <a:t>SPLUNK_HEC_URL = https://&lt;host&gt;:</a:t>
            </a:r>
            <a:r>
              <a:rPr lang="en-US" sz="1600" dirty="0" smtClean="0"/>
              <a:t>8088/services/collector</a:t>
            </a:r>
            <a:endParaRPr lang="en-US" sz="1600" dirty="0"/>
          </a:p>
          <a:p>
            <a:endParaRPr lang="en-US" sz="1600" dirty="0"/>
          </a:p>
          <a:p>
            <a:r>
              <a:rPr lang="en-US" sz="1600" u="sng" dirty="0"/>
              <a:t>Splunk Cloud URL </a:t>
            </a:r>
            <a:r>
              <a:rPr lang="en-US" sz="1600" dirty="0"/>
              <a:t>: </a:t>
            </a:r>
            <a:endParaRPr lang="en-US" sz="1600" dirty="0" smtClean="0"/>
          </a:p>
          <a:p>
            <a:pPr lvl="1"/>
            <a:r>
              <a:rPr lang="en-US" sz="1300" dirty="0" smtClean="0"/>
              <a:t>https</a:t>
            </a:r>
            <a:r>
              <a:rPr lang="en-US" sz="1300" dirty="0"/>
              <a:t>://http-inputs-&lt;customer&gt;.</a:t>
            </a:r>
            <a:r>
              <a:rPr lang="en-US" sz="1300" dirty="0" err="1" smtClean="0"/>
              <a:t>splunkcloud.com</a:t>
            </a:r>
            <a:r>
              <a:rPr lang="en-US" sz="1300" dirty="0" smtClean="0"/>
              <a:t>/services/collector</a:t>
            </a:r>
            <a:endParaRPr lang="en-US" sz="1300" dirty="0"/>
          </a:p>
          <a:p>
            <a:r>
              <a:rPr lang="en-US" sz="1600" u="sng" dirty="0"/>
              <a:t>Splunk Cloud Trial URL </a:t>
            </a:r>
            <a:r>
              <a:rPr lang="en-US" sz="1600" dirty="0" smtClean="0"/>
              <a:t>: </a:t>
            </a:r>
          </a:p>
          <a:p>
            <a:pPr lvl="1"/>
            <a:r>
              <a:rPr lang="en-US" sz="1300" dirty="0" smtClean="0"/>
              <a:t>https</a:t>
            </a:r>
            <a:r>
              <a:rPr lang="en-US" sz="1300" dirty="0"/>
              <a:t>://input-&lt;trial&gt;.</a:t>
            </a:r>
            <a:r>
              <a:rPr lang="en-US" sz="1300" dirty="0" smtClean="0"/>
              <a:t>cloud.splunk.com:8088/services/collector</a:t>
            </a:r>
            <a:endParaRPr lang="en-US" sz="1300" dirty="0"/>
          </a:p>
          <a:p>
            <a:r>
              <a:rPr lang="en-US" sz="1600" u="sng" dirty="0"/>
              <a:t>Splunk </a:t>
            </a:r>
            <a:r>
              <a:rPr lang="en-US" sz="1600" u="sng" dirty="0" smtClean="0"/>
              <a:t>AMI: </a:t>
            </a:r>
          </a:p>
          <a:p>
            <a:pPr lvl="1"/>
            <a:r>
              <a:rPr lang="en-US" sz="1300" dirty="0" smtClean="0"/>
              <a:t>https</a:t>
            </a:r>
            <a:r>
              <a:rPr lang="en-US" sz="1300" dirty="0"/>
              <a:t>://&lt;</a:t>
            </a:r>
            <a:r>
              <a:rPr lang="en-US" sz="1300" dirty="0" err="1"/>
              <a:t>ip_add</a:t>
            </a:r>
            <a:r>
              <a:rPr lang="en-US" sz="1300" dirty="0"/>
              <a:t>&gt;:</a:t>
            </a:r>
            <a:r>
              <a:rPr lang="en-US" sz="1300" dirty="0" smtClean="0"/>
              <a:t>8088/services/collector</a:t>
            </a:r>
            <a:endParaRPr lang="en-US" sz="1300" dirty="0"/>
          </a:p>
          <a:p>
            <a:endParaRPr lang="en-US" sz="1600" dirty="0"/>
          </a:p>
        </p:txBody>
      </p:sp>
      <p:sp>
        <p:nvSpPr>
          <p:cNvPr id="2" name="Title 1"/>
          <p:cNvSpPr>
            <a:spLocks noGrp="1"/>
          </p:cNvSpPr>
          <p:nvPr>
            <p:ph type="title"/>
          </p:nvPr>
        </p:nvSpPr>
        <p:spPr/>
        <p:txBody>
          <a:bodyPr/>
          <a:lstStyle/>
          <a:p>
            <a:r>
              <a:rPr lang="en-US" dirty="0" smtClean="0"/>
              <a:t>Setup AWS Lambda</a:t>
            </a:r>
            <a:endParaRPr lang="en-US" dirty="0"/>
          </a:p>
        </p:txBody>
      </p:sp>
      <p:sp>
        <p:nvSpPr>
          <p:cNvPr id="18" name="Subtitle 17"/>
          <p:cNvSpPr>
            <a:spLocks noGrp="1"/>
          </p:cNvSpPr>
          <p:nvPr>
            <p:ph type="subTitle" idx="13"/>
          </p:nvPr>
        </p:nvSpPr>
        <p:spPr/>
        <p:txBody>
          <a:bodyPr/>
          <a:lstStyle/>
          <a:p>
            <a:r>
              <a:rPr lang="en-US" dirty="0" smtClean="0"/>
              <a:t>Fill in variables HEC_URL, HEC_TOKEN</a:t>
            </a:r>
            <a:endParaRPr lang="en-US" dirty="0"/>
          </a:p>
        </p:txBody>
      </p:sp>
    </p:spTree>
    <p:extLst>
      <p:ext uri="{BB962C8B-B14F-4D97-AF65-F5344CB8AC3E}">
        <p14:creationId xmlns:p14="http://schemas.microsoft.com/office/powerpoint/2010/main" val="147684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to Module 4</a:t>
            </a:r>
            <a:r>
              <a:rPr lang="en-US" smtClean="0"/>
              <a:t>: Setting Up </a:t>
            </a:r>
            <a:r>
              <a:rPr lang="en-US" dirty="0" smtClean="0"/>
              <a:t>Splunk App for AWS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Log into </a:t>
            </a:r>
            <a:r>
              <a:rPr lang="en-US" dirty="0" smtClean="0">
                <a:hlinkClick r:id="rId3"/>
              </a:rPr>
              <a:t>http://www.splunk.com</a:t>
            </a:r>
            <a:r>
              <a:rPr lang="en-US" dirty="0" smtClean="0"/>
              <a:t>  Select </a:t>
            </a:r>
            <a:r>
              <a:rPr lang="en-US" b="1" dirty="0" smtClean="0"/>
              <a:t>Free Splunk</a:t>
            </a:r>
          </a:p>
          <a:p>
            <a:r>
              <a:rPr lang="en-US" dirty="0" smtClean="0"/>
              <a:t>Create Splunk Cloud Sales Trial (15 days)</a:t>
            </a:r>
          </a:p>
          <a:p>
            <a:r>
              <a:rPr lang="en-US" dirty="0" smtClean="0"/>
              <a:t>Install AWS App and </a:t>
            </a:r>
            <a:r>
              <a:rPr lang="en-US" b="1" dirty="0" smtClean="0"/>
              <a:t>dependencies Setup AWS Account / Inputs</a:t>
            </a:r>
          </a:p>
          <a:p>
            <a:r>
              <a:rPr lang="en-US" b="1" dirty="0" smtClean="0"/>
              <a:t>Setup HTTP Event Collector (HEC)</a:t>
            </a:r>
          </a:p>
        </p:txBody>
      </p:sp>
      <p:sp>
        <p:nvSpPr>
          <p:cNvPr id="4" name="Content Placeholder 3"/>
          <p:cNvSpPr>
            <a:spLocks noGrp="1"/>
          </p:cNvSpPr>
          <p:nvPr>
            <p:ph sz="half" idx="12"/>
          </p:nvPr>
        </p:nvSpPr>
        <p:spPr/>
        <p:txBody>
          <a:bodyPr/>
          <a:lstStyle/>
          <a:p>
            <a:r>
              <a:rPr lang="en-US" dirty="0" smtClean="0"/>
              <a:t>Overview for AMI deployment</a:t>
            </a:r>
          </a:p>
          <a:p>
            <a:r>
              <a:rPr lang="en-US" dirty="0" smtClean="0"/>
              <a:t>Go to </a:t>
            </a:r>
            <a:r>
              <a:rPr lang="en-US" dirty="0" smtClean="0">
                <a:hlinkClick r:id="rId4"/>
              </a:rPr>
              <a:t>https://aws.amazon.com/marketplace</a:t>
            </a:r>
            <a:r>
              <a:rPr lang="en-US" dirty="0" smtClean="0"/>
              <a:t> search for “</a:t>
            </a:r>
            <a:r>
              <a:rPr lang="en-US" dirty="0" err="1" smtClean="0"/>
              <a:t>splunk</a:t>
            </a:r>
            <a:r>
              <a:rPr lang="en-US" dirty="0" smtClean="0"/>
              <a:t>”</a:t>
            </a:r>
          </a:p>
          <a:p>
            <a:r>
              <a:rPr lang="en-US" dirty="0" smtClean="0"/>
              <a:t>Deploy Splunk Enterprise AMI in your AWS environment</a:t>
            </a:r>
          </a:p>
          <a:p>
            <a:r>
              <a:rPr lang="en-US" b="1" dirty="0" smtClean="0"/>
              <a:t>Setup Splunk App for AWS</a:t>
            </a:r>
          </a:p>
          <a:p>
            <a:r>
              <a:rPr lang="en-US" b="1" dirty="0" smtClean="0"/>
              <a:t>Install Dependencies for AWS App</a:t>
            </a:r>
          </a:p>
          <a:p>
            <a:r>
              <a:rPr lang="en-US" b="1" dirty="0"/>
              <a:t>Setup HTTP Event Collector (HEC)</a:t>
            </a:r>
          </a:p>
        </p:txBody>
      </p:sp>
      <p:sp>
        <p:nvSpPr>
          <p:cNvPr id="3" name="Title 2"/>
          <p:cNvSpPr>
            <a:spLocks noGrp="1"/>
          </p:cNvSpPr>
          <p:nvPr>
            <p:ph type="title"/>
          </p:nvPr>
        </p:nvSpPr>
        <p:spPr/>
        <p:txBody>
          <a:bodyPr/>
          <a:lstStyle/>
          <a:p>
            <a:r>
              <a:rPr lang="en-US" dirty="0" smtClean="0"/>
              <a:t>Setup Splunk Enterprise on AWS</a:t>
            </a:r>
            <a:endParaRPr lang="en-US" dirty="0"/>
          </a:p>
        </p:txBody>
      </p:sp>
      <p:sp>
        <p:nvSpPr>
          <p:cNvPr id="5" name="Subtitle 4"/>
          <p:cNvSpPr>
            <a:spLocks noGrp="1"/>
          </p:cNvSpPr>
          <p:nvPr>
            <p:ph type="subTitle" idx="13"/>
          </p:nvPr>
        </p:nvSpPr>
        <p:spPr/>
        <p:txBody>
          <a:bodyPr/>
          <a:lstStyle/>
          <a:p>
            <a:r>
              <a:rPr lang="en-US" dirty="0" smtClean="0"/>
              <a:t>Splunk Cloud Sales Trial vs. AMI (</a:t>
            </a:r>
            <a:r>
              <a:rPr lang="en-US" dirty="0" err="1" smtClean="0"/>
              <a:t>AMazon</a:t>
            </a:r>
            <a:r>
              <a:rPr lang="en-US" dirty="0" smtClean="0"/>
              <a:t> Image)</a:t>
            </a:r>
            <a:endParaRPr lang="en-US" dirty="0"/>
          </a:p>
        </p:txBody>
      </p:sp>
    </p:spTree>
    <p:extLst>
      <p:ext uri="{BB962C8B-B14F-4D97-AF65-F5344CB8AC3E}">
        <p14:creationId xmlns:p14="http://schemas.microsoft.com/office/powerpoint/2010/main" val="55692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AMI from AWS Marketplace </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72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359305" y="960835"/>
            <a:ext cx="6425392" cy="3467100"/>
          </a:xfrm>
        </p:spPr>
      </p:pic>
      <p:sp>
        <p:nvSpPr>
          <p:cNvPr id="3" name="Title 2"/>
          <p:cNvSpPr>
            <a:spLocks noGrp="1"/>
          </p:cNvSpPr>
          <p:nvPr>
            <p:ph type="title"/>
          </p:nvPr>
        </p:nvSpPr>
        <p:spPr/>
        <p:txBody>
          <a:bodyPr/>
          <a:lstStyle/>
          <a:p>
            <a:r>
              <a:rPr lang="en-US" dirty="0" smtClean="0"/>
              <a:t>Go to AWS Market Place</a:t>
            </a:r>
            <a:endParaRPr lang="en-US" dirty="0"/>
          </a:p>
        </p:txBody>
      </p:sp>
      <p:sp>
        <p:nvSpPr>
          <p:cNvPr id="4" name="Subtitle 3"/>
          <p:cNvSpPr>
            <a:spLocks noGrp="1"/>
          </p:cNvSpPr>
          <p:nvPr>
            <p:ph type="subTitle" idx="12"/>
          </p:nvPr>
        </p:nvSpPr>
        <p:spPr/>
        <p:txBody>
          <a:bodyPr/>
          <a:lstStyle/>
          <a:p>
            <a:r>
              <a:rPr lang="en-US" dirty="0" smtClean="0"/>
              <a:t>Go to </a:t>
            </a:r>
            <a:r>
              <a:rPr lang="en-US" dirty="0" smtClean="0">
                <a:hlinkClick r:id="rId3"/>
              </a:rPr>
              <a:t>https://aws.amazon.com/marketplace</a:t>
            </a:r>
            <a:r>
              <a:rPr lang="en-US" dirty="0" smtClean="0"/>
              <a:t>, search for Splunk</a:t>
            </a:r>
            <a:endParaRPr lang="en-US" dirty="0"/>
          </a:p>
        </p:txBody>
      </p:sp>
    </p:spTree>
    <p:extLst>
      <p:ext uri="{BB962C8B-B14F-4D97-AF65-F5344CB8AC3E}">
        <p14:creationId xmlns:p14="http://schemas.microsoft.com/office/powerpoint/2010/main" val="82053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Find Splunk Enterprise</a:t>
            </a:r>
            <a:endParaRPr lang="en-US" dirty="0"/>
          </a:p>
        </p:txBody>
      </p:sp>
      <p:sp>
        <p:nvSpPr>
          <p:cNvPr id="4" name="Subtitle 3"/>
          <p:cNvSpPr>
            <a:spLocks noGrp="1"/>
          </p:cNvSpPr>
          <p:nvPr>
            <p:ph type="subTitle" idx="12"/>
          </p:nvPr>
        </p:nvSpPr>
        <p:spPr/>
        <p:txBody>
          <a:bodyPr/>
          <a:lstStyle/>
          <a:p>
            <a:r>
              <a:rPr lang="en-US" dirty="0" smtClean="0"/>
              <a:t>Click Continue (Sign Into AWS)</a:t>
            </a:r>
            <a:endParaRPr lang="en-US" dirty="0"/>
          </a:p>
        </p:txBody>
      </p:sp>
      <p:pic>
        <p:nvPicPr>
          <p:cNvPr id="8" name="Content Placeholder 7"/>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844998" y="960835"/>
            <a:ext cx="7454005" cy="3467100"/>
          </a:xfrm>
        </p:spPr>
      </p:pic>
      <p:cxnSp>
        <p:nvCxnSpPr>
          <p:cNvPr id="5" name="Straight Arrow Connector 4"/>
          <p:cNvCxnSpPr/>
          <p:nvPr/>
        </p:nvCxnSpPr>
        <p:spPr>
          <a:xfrm flipH="1" flipV="1">
            <a:off x="5637680" y="2400300"/>
            <a:ext cx="2006974" cy="4740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43801" y="2969191"/>
            <a:ext cx="936347" cy="276999"/>
          </a:xfrm>
          <a:prstGeom prst="rect">
            <a:avLst/>
          </a:prstGeom>
          <a:noFill/>
        </p:spPr>
        <p:txBody>
          <a:bodyPr wrap="none" lIns="0" tIns="0" rIns="0" bIns="0" rtlCol="0">
            <a:spAutoFit/>
          </a:bodyPr>
          <a:lstStyle/>
          <a:p>
            <a:r>
              <a:rPr lang="en-US" sz="1800" dirty="0"/>
              <a:t>Click Here</a:t>
            </a:r>
          </a:p>
        </p:txBody>
      </p:sp>
    </p:spTree>
    <p:extLst>
      <p:ext uri="{BB962C8B-B14F-4D97-AF65-F5344CB8AC3E}">
        <p14:creationId xmlns:p14="http://schemas.microsoft.com/office/powerpoint/2010/main" val="180388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199372" y="960835"/>
            <a:ext cx="6745257" cy="3467100"/>
          </a:xfrm>
        </p:spPr>
      </p:pic>
      <p:sp>
        <p:nvSpPr>
          <p:cNvPr id="3" name="Title 2"/>
          <p:cNvSpPr>
            <a:spLocks noGrp="1"/>
          </p:cNvSpPr>
          <p:nvPr>
            <p:ph type="title"/>
          </p:nvPr>
        </p:nvSpPr>
        <p:spPr/>
        <p:txBody>
          <a:bodyPr/>
          <a:lstStyle/>
          <a:p>
            <a:r>
              <a:rPr lang="en-US" dirty="0" smtClean="0"/>
              <a:t>Accept Splunk License</a:t>
            </a:r>
            <a:endParaRPr lang="en-US" dirty="0"/>
          </a:p>
        </p:txBody>
      </p:sp>
      <p:sp>
        <p:nvSpPr>
          <p:cNvPr id="4" name="Subtitle 3"/>
          <p:cNvSpPr>
            <a:spLocks noGrp="1"/>
          </p:cNvSpPr>
          <p:nvPr>
            <p:ph type="subTitle" idx="12"/>
          </p:nvPr>
        </p:nvSpPr>
        <p:spPr/>
        <p:txBody>
          <a:bodyPr/>
          <a:lstStyle/>
          <a:p>
            <a:r>
              <a:rPr lang="en-US" dirty="0" smtClean="0"/>
              <a:t>Click on Manual Launch and Accept Software Terms</a:t>
            </a:r>
            <a:endParaRPr lang="en-US" dirty="0"/>
          </a:p>
        </p:txBody>
      </p:sp>
      <p:cxnSp>
        <p:nvCxnSpPr>
          <p:cNvPr id="7" name="Straight Arrow Connector 6"/>
          <p:cNvCxnSpPr/>
          <p:nvPr/>
        </p:nvCxnSpPr>
        <p:spPr>
          <a:xfrm flipV="1">
            <a:off x="1109382" y="1986804"/>
            <a:ext cx="2087657" cy="131108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2048" y="3392773"/>
            <a:ext cx="1388329" cy="276999"/>
          </a:xfrm>
          <a:prstGeom prst="rect">
            <a:avLst/>
          </a:prstGeom>
          <a:noFill/>
        </p:spPr>
        <p:txBody>
          <a:bodyPr wrap="none" lIns="0" tIns="0" rIns="0" bIns="0" rtlCol="0">
            <a:spAutoFit/>
          </a:bodyPr>
          <a:lstStyle/>
          <a:p>
            <a:r>
              <a:rPr lang="en-US" sz="1800"/>
              <a:t>Click Here First</a:t>
            </a:r>
            <a:endParaRPr lang="en-US" sz="1800" dirty="0"/>
          </a:p>
        </p:txBody>
      </p:sp>
      <p:cxnSp>
        <p:nvCxnSpPr>
          <p:cNvPr id="11" name="Straight Arrow Connector 10"/>
          <p:cNvCxnSpPr/>
          <p:nvPr/>
        </p:nvCxnSpPr>
        <p:spPr>
          <a:xfrm flipH="1">
            <a:off x="6575613" y="2259106"/>
            <a:ext cx="837079" cy="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01420" y="2120607"/>
            <a:ext cx="936347" cy="276999"/>
          </a:xfrm>
          <a:prstGeom prst="rect">
            <a:avLst/>
          </a:prstGeom>
          <a:noFill/>
        </p:spPr>
        <p:txBody>
          <a:bodyPr wrap="none" lIns="0" tIns="0" rIns="0" bIns="0" rtlCol="0">
            <a:spAutoFit/>
          </a:bodyPr>
          <a:lstStyle/>
          <a:p>
            <a:r>
              <a:rPr lang="en-US" sz="1800" dirty="0"/>
              <a:t>Click Here</a:t>
            </a:r>
          </a:p>
        </p:txBody>
      </p:sp>
    </p:spTree>
    <p:extLst>
      <p:ext uri="{BB962C8B-B14F-4D97-AF65-F5344CB8AC3E}">
        <p14:creationId xmlns:p14="http://schemas.microsoft.com/office/powerpoint/2010/main" val="190779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Install the Splunk App for AWS on the Search Head</a:t>
            </a:r>
          </a:p>
          <a:p>
            <a:pPr lvl="1"/>
            <a:r>
              <a:rPr lang="en-US" dirty="0" smtClean="0"/>
              <a:t>The Splunk Add-on for AWS can be installed on the Search Head for testing NOT production</a:t>
            </a:r>
          </a:p>
          <a:p>
            <a:r>
              <a:rPr lang="en-US" dirty="0" smtClean="0"/>
              <a:t>Install the Splunk Add-on for AWS on the HWF</a:t>
            </a:r>
          </a:p>
          <a:p>
            <a:r>
              <a:rPr lang="en-US" dirty="0" smtClean="0"/>
              <a:t>Enable the HEC under Settings -&gt; Data Inputs -&gt; HEC -&gt; Global Settings</a:t>
            </a:r>
          </a:p>
          <a:p>
            <a:endParaRPr lang="en-US" dirty="0"/>
          </a:p>
        </p:txBody>
      </p:sp>
      <p:sp>
        <p:nvSpPr>
          <p:cNvPr id="3" name="Title 2"/>
          <p:cNvSpPr>
            <a:spLocks noGrp="1"/>
          </p:cNvSpPr>
          <p:nvPr>
            <p:ph type="title"/>
          </p:nvPr>
        </p:nvSpPr>
        <p:spPr/>
        <p:txBody>
          <a:bodyPr/>
          <a:lstStyle/>
          <a:p>
            <a:r>
              <a:rPr lang="en-US" dirty="0" smtClean="0"/>
              <a:t>Splunk Setup, now install App / Add-on</a:t>
            </a:r>
            <a:endParaRPr lang="en-US" dirty="0"/>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7166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0" y="1600121"/>
            <a:ext cx="9144000" cy="317513"/>
          </a:xfrm>
          <a:prstGeom prst="rect">
            <a:avLst/>
          </a:prstGeom>
        </p:spPr>
        <p:txBody>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r>
              <a:rPr lang="en-US" dirty="0" smtClean="0"/>
              <a:t>Please refer to </a:t>
            </a:r>
          </a:p>
          <a:p>
            <a:pPr fontAlgn="auto">
              <a:spcAft>
                <a:spcPts val="0"/>
              </a:spcAft>
            </a:pPr>
            <a:r>
              <a:rPr lang="en-US" dirty="0" smtClean="0"/>
              <a:t>Cloud Formation Template Build</a:t>
            </a:r>
          </a:p>
          <a:p>
            <a:pPr fontAlgn="auto">
              <a:spcAft>
                <a:spcPts val="0"/>
              </a:spcAft>
            </a:pPr>
            <a:r>
              <a:rPr lang="en-US" dirty="0" smtClean="0"/>
              <a:t>See Module 6: CloudFormation Templates for advanced instructions on setting up the AWS AMI / Quick Start</a:t>
            </a:r>
          </a:p>
        </p:txBody>
      </p:sp>
    </p:spTree>
    <p:extLst>
      <p:ext uri="{BB962C8B-B14F-4D97-AF65-F5344CB8AC3E}">
        <p14:creationId xmlns:p14="http://schemas.microsoft.com/office/powerpoint/2010/main" val="585982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3230</TotalTime>
  <Words>1474</Words>
  <Application>Microsoft Macintosh PowerPoint</Application>
  <PresentationFormat>On-screen Show (16:9)</PresentationFormat>
  <Paragraphs>159</Paragraphs>
  <Slides>27</Slides>
  <Notes>17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.LucidaGrandeUI</vt:lpstr>
      <vt:lpstr>Arial</vt:lpstr>
      <vt:lpstr>Calibri</vt:lpstr>
      <vt:lpstr>Courier</vt:lpstr>
      <vt:lpstr>Mangal</vt:lpstr>
      <vt:lpstr>ＭＳ Ｐゴシック</vt:lpstr>
      <vt:lpstr>Splunk2017</vt:lpstr>
      <vt:lpstr>Cooking with AWS and Splunk</vt:lpstr>
      <vt:lpstr>Deployment Options</vt:lpstr>
      <vt:lpstr>Setup Splunk Enterprise on AWS</vt:lpstr>
      <vt:lpstr>Setup AMI from AWS Marketplace </vt:lpstr>
      <vt:lpstr>Go to AWS Market Place</vt:lpstr>
      <vt:lpstr>Find Splunk Enterprise</vt:lpstr>
      <vt:lpstr>Accept Splunk License</vt:lpstr>
      <vt:lpstr>Splunk Setup, now install App / Add-on</vt:lpstr>
      <vt:lpstr>PowerPoint Presentation</vt:lpstr>
      <vt:lpstr>Modify AWS Security Group</vt:lpstr>
      <vt:lpstr>Open port 8088</vt:lpstr>
      <vt:lpstr>Open port 8088</vt:lpstr>
      <vt:lpstr>Open port 8088</vt:lpstr>
      <vt:lpstr>Install AWS App on Instance</vt:lpstr>
      <vt:lpstr>Install AWS App and Dependencies</vt:lpstr>
      <vt:lpstr>Setup Splunk HEC</vt:lpstr>
      <vt:lpstr>Setup HTTP Event Collector (HEC)</vt:lpstr>
      <vt:lpstr>Setup HTTP Event Collector (HEC)</vt:lpstr>
      <vt:lpstr>Setup Lambda Function</vt:lpstr>
      <vt:lpstr>Setup AWS Lambda</vt:lpstr>
      <vt:lpstr>Setup AWS Lambda</vt:lpstr>
      <vt:lpstr>Setup AWS Lambda</vt:lpstr>
      <vt:lpstr>Setup AWS Lambda</vt:lpstr>
      <vt:lpstr>Setup AWS Lambda</vt:lpstr>
      <vt:lpstr>Lambda – How to create custom role</vt:lpstr>
      <vt:lpstr>Setup AWS Lambda</vt:lpstr>
      <vt:lpstr>Continue to Module 4: Setting Up Splunk App for AWS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Kamilo Amir</cp:lastModifiedBy>
  <cp:revision>77</cp:revision>
  <dcterms:created xsi:type="dcterms:W3CDTF">2016-06-30T14:45:34Z</dcterms:created>
  <dcterms:modified xsi:type="dcterms:W3CDTF">2017-12-06T22:04:46Z</dcterms:modified>
</cp:coreProperties>
</file>